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4" r:id="rId2"/>
  </p:sldMasterIdLst>
  <p:notesMasterIdLst>
    <p:notesMasterId r:id="rId9"/>
  </p:notesMasterIdLst>
  <p:handoutMasterIdLst>
    <p:handoutMasterId r:id="rId10"/>
  </p:handoutMasterIdLst>
  <p:sldIdLst>
    <p:sldId id="319" r:id="rId3"/>
    <p:sldId id="486" r:id="rId4"/>
    <p:sldId id="477" r:id="rId5"/>
    <p:sldId id="475" r:id="rId6"/>
    <p:sldId id="487" r:id="rId7"/>
    <p:sldId id="482" r:id="rId8"/>
  </p:sldIdLst>
  <p:sldSz cx="9144000" cy="6858000" type="screen4x3"/>
  <p:notesSz cx="6742113" cy="988218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7FFEA"/>
    <a:srgbClr val="FFC107"/>
    <a:srgbClr val="4989B1"/>
    <a:srgbClr val="FB446A"/>
    <a:srgbClr val="FFFAF0"/>
    <a:srgbClr val="FFF3D8"/>
    <a:srgbClr val="F5FBFF"/>
    <a:srgbClr val="295C6D"/>
    <a:srgbClr val="0C0031"/>
    <a:srgbClr val="1E1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883" autoAdjust="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523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jhoijtink:Desktop:Portavita:patient_aantallen_20170110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100"/>
              <a:t>Nr. of Patients NL</a:t>
            </a:r>
          </a:p>
        </c:rich>
      </c:tx>
      <c:layout>
        <c:manualLayout>
          <c:xMode val="edge"/>
          <c:yMode val="edge"/>
          <c:x val="1.1827187290738199E-3"/>
          <c:y val="5.2777833150603002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292497946959099"/>
          <c:y val="0.14109430017979899"/>
          <c:w val="0.86532182955872206"/>
          <c:h val="0.70417175869347803"/>
        </c:manualLayout>
      </c:layout>
      <c:lineChart>
        <c:grouping val="standard"/>
        <c:varyColors val="0"/>
        <c:ser>
          <c:idx val="4"/>
          <c:order val="0"/>
          <c:tx>
            <c:strRef>
              <c:f>Sheet2!$A$15</c:f>
              <c:strCache>
                <c:ptCount val="1"/>
                <c:pt idx="0">
                  <c:v>Patients in treatment</c:v>
                </c:pt>
              </c:strCache>
            </c:strRef>
          </c:tx>
          <c:marker>
            <c:symbol val="star"/>
            <c:size val="4"/>
            <c:spPr>
              <a:ln w="9525">
                <a:prstDash val="solid"/>
              </a:ln>
            </c:spPr>
          </c:marker>
          <c:cat>
            <c:numRef>
              <c:f>Sheet2!$B$2:$FY$2</c:f>
              <c:numCache>
                <c:formatCode>[$-409]mmm\-yy;@</c:formatCode>
                <c:ptCount val="180"/>
                <c:pt idx="0">
                  <c:v>37257</c:v>
                </c:pt>
                <c:pt idx="1">
                  <c:v>37288</c:v>
                </c:pt>
                <c:pt idx="2">
                  <c:v>37316</c:v>
                </c:pt>
                <c:pt idx="3">
                  <c:v>37347</c:v>
                </c:pt>
                <c:pt idx="4">
                  <c:v>37377</c:v>
                </c:pt>
                <c:pt idx="5">
                  <c:v>37408</c:v>
                </c:pt>
                <c:pt idx="6">
                  <c:v>37438</c:v>
                </c:pt>
                <c:pt idx="7">
                  <c:v>37469</c:v>
                </c:pt>
                <c:pt idx="8">
                  <c:v>37500</c:v>
                </c:pt>
                <c:pt idx="9">
                  <c:v>37530</c:v>
                </c:pt>
                <c:pt idx="10">
                  <c:v>37561</c:v>
                </c:pt>
                <c:pt idx="11">
                  <c:v>37591</c:v>
                </c:pt>
                <c:pt idx="12">
                  <c:v>37622</c:v>
                </c:pt>
                <c:pt idx="13">
                  <c:v>37653</c:v>
                </c:pt>
                <c:pt idx="14">
                  <c:v>37681</c:v>
                </c:pt>
                <c:pt idx="15">
                  <c:v>37712</c:v>
                </c:pt>
                <c:pt idx="16">
                  <c:v>37742</c:v>
                </c:pt>
                <c:pt idx="17">
                  <c:v>37773</c:v>
                </c:pt>
                <c:pt idx="18">
                  <c:v>37803</c:v>
                </c:pt>
                <c:pt idx="19">
                  <c:v>37834</c:v>
                </c:pt>
                <c:pt idx="20">
                  <c:v>37865</c:v>
                </c:pt>
                <c:pt idx="21">
                  <c:v>37895</c:v>
                </c:pt>
                <c:pt idx="22">
                  <c:v>37926</c:v>
                </c:pt>
                <c:pt idx="23">
                  <c:v>37956</c:v>
                </c:pt>
                <c:pt idx="24">
                  <c:v>37987</c:v>
                </c:pt>
                <c:pt idx="25">
                  <c:v>38018</c:v>
                </c:pt>
                <c:pt idx="26">
                  <c:v>38047</c:v>
                </c:pt>
                <c:pt idx="27">
                  <c:v>38078</c:v>
                </c:pt>
                <c:pt idx="28">
                  <c:v>38108</c:v>
                </c:pt>
                <c:pt idx="29">
                  <c:v>38139</c:v>
                </c:pt>
                <c:pt idx="30">
                  <c:v>38169</c:v>
                </c:pt>
                <c:pt idx="31">
                  <c:v>38200</c:v>
                </c:pt>
                <c:pt idx="32">
                  <c:v>38231</c:v>
                </c:pt>
                <c:pt idx="33">
                  <c:v>38261</c:v>
                </c:pt>
                <c:pt idx="34">
                  <c:v>38292</c:v>
                </c:pt>
                <c:pt idx="35">
                  <c:v>38322</c:v>
                </c:pt>
                <c:pt idx="36">
                  <c:v>38353</c:v>
                </c:pt>
                <c:pt idx="37">
                  <c:v>38384</c:v>
                </c:pt>
                <c:pt idx="38">
                  <c:v>38412</c:v>
                </c:pt>
                <c:pt idx="39">
                  <c:v>38443</c:v>
                </c:pt>
                <c:pt idx="40">
                  <c:v>38473</c:v>
                </c:pt>
                <c:pt idx="41">
                  <c:v>38504</c:v>
                </c:pt>
                <c:pt idx="42">
                  <c:v>38534</c:v>
                </c:pt>
                <c:pt idx="43">
                  <c:v>38565</c:v>
                </c:pt>
                <c:pt idx="44">
                  <c:v>38596</c:v>
                </c:pt>
                <c:pt idx="45">
                  <c:v>38626</c:v>
                </c:pt>
                <c:pt idx="46">
                  <c:v>38657</c:v>
                </c:pt>
                <c:pt idx="47">
                  <c:v>38687</c:v>
                </c:pt>
                <c:pt idx="48">
                  <c:v>38718</c:v>
                </c:pt>
                <c:pt idx="49">
                  <c:v>38749</c:v>
                </c:pt>
                <c:pt idx="50">
                  <c:v>38777</c:v>
                </c:pt>
                <c:pt idx="51">
                  <c:v>38808</c:v>
                </c:pt>
                <c:pt idx="52">
                  <c:v>38838</c:v>
                </c:pt>
                <c:pt idx="53">
                  <c:v>38869</c:v>
                </c:pt>
                <c:pt idx="54">
                  <c:v>38899</c:v>
                </c:pt>
                <c:pt idx="55">
                  <c:v>38930</c:v>
                </c:pt>
                <c:pt idx="56">
                  <c:v>38961</c:v>
                </c:pt>
                <c:pt idx="57">
                  <c:v>38991</c:v>
                </c:pt>
                <c:pt idx="58">
                  <c:v>39022</c:v>
                </c:pt>
                <c:pt idx="59">
                  <c:v>39052</c:v>
                </c:pt>
                <c:pt idx="60">
                  <c:v>39083</c:v>
                </c:pt>
                <c:pt idx="61">
                  <c:v>39114</c:v>
                </c:pt>
                <c:pt idx="62">
                  <c:v>39142</c:v>
                </c:pt>
                <c:pt idx="63">
                  <c:v>39173</c:v>
                </c:pt>
                <c:pt idx="64">
                  <c:v>39203</c:v>
                </c:pt>
                <c:pt idx="65">
                  <c:v>39234</c:v>
                </c:pt>
                <c:pt idx="66">
                  <c:v>39264</c:v>
                </c:pt>
                <c:pt idx="67">
                  <c:v>39295</c:v>
                </c:pt>
                <c:pt idx="68">
                  <c:v>39326</c:v>
                </c:pt>
                <c:pt idx="69">
                  <c:v>39356</c:v>
                </c:pt>
                <c:pt idx="70">
                  <c:v>39387</c:v>
                </c:pt>
                <c:pt idx="71">
                  <c:v>39417</c:v>
                </c:pt>
                <c:pt idx="72">
                  <c:v>39448</c:v>
                </c:pt>
                <c:pt idx="73">
                  <c:v>39479</c:v>
                </c:pt>
                <c:pt idx="74">
                  <c:v>39508</c:v>
                </c:pt>
                <c:pt idx="75">
                  <c:v>39539</c:v>
                </c:pt>
                <c:pt idx="76">
                  <c:v>39569</c:v>
                </c:pt>
                <c:pt idx="77">
                  <c:v>39600</c:v>
                </c:pt>
                <c:pt idx="78">
                  <c:v>39630</c:v>
                </c:pt>
                <c:pt idx="79">
                  <c:v>39661</c:v>
                </c:pt>
                <c:pt idx="80">
                  <c:v>39692</c:v>
                </c:pt>
                <c:pt idx="81">
                  <c:v>39722</c:v>
                </c:pt>
                <c:pt idx="82">
                  <c:v>39753</c:v>
                </c:pt>
                <c:pt idx="83">
                  <c:v>39783</c:v>
                </c:pt>
                <c:pt idx="84">
                  <c:v>39814</c:v>
                </c:pt>
                <c:pt idx="85">
                  <c:v>39845</c:v>
                </c:pt>
                <c:pt idx="86">
                  <c:v>39873</c:v>
                </c:pt>
                <c:pt idx="87">
                  <c:v>39904</c:v>
                </c:pt>
                <c:pt idx="88">
                  <c:v>39934</c:v>
                </c:pt>
                <c:pt idx="89">
                  <c:v>39965</c:v>
                </c:pt>
                <c:pt idx="90">
                  <c:v>39995</c:v>
                </c:pt>
                <c:pt idx="91">
                  <c:v>40026</c:v>
                </c:pt>
                <c:pt idx="92">
                  <c:v>40057</c:v>
                </c:pt>
                <c:pt idx="93">
                  <c:v>40087</c:v>
                </c:pt>
                <c:pt idx="94">
                  <c:v>40118</c:v>
                </c:pt>
                <c:pt idx="95">
                  <c:v>40148</c:v>
                </c:pt>
                <c:pt idx="96">
                  <c:v>40179</c:v>
                </c:pt>
                <c:pt idx="97">
                  <c:v>40210</c:v>
                </c:pt>
                <c:pt idx="98">
                  <c:v>40238</c:v>
                </c:pt>
                <c:pt idx="99">
                  <c:v>40269</c:v>
                </c:pt>
                <c:pt idx="100">
                  <c:v>40299</c:v>
                </c:pt>
                <c:pt idx="101">
                  <c:v>40330</c:v>
                </c:pt>
                <c:pt idx="102">
                  <c:v>40360</c:v>
                </c:pt>
                <c:pt idx="103">
                  <c:v>40391</c:v>
                </c:pt>
                <c:pt idx="104">
                  <c:v>40422</c:v>
                </c:pt>
                <c:pt idx="105">
                  <c:v>40452</c:v>
                </c:pt>
                <c:pt idx="106">
                  <c:v>40483</c:v>
                </c:pt>
                <c:pt idx="107">
                  <c:v>40513</c:v>
                </c:pt>
                <c:pt idx="108">
                  <c:v>40544</c:v>
                </c:pt>
                <c:pt idx="109">
                  <c:v>40575</c:v>
                </c:pt>
                <c:pt idx="110">
                  <c:v>40603</c:v>
                </c:pt>
                <c:pt idx="111">
                  <c:v>40634</c:v>
                </c:pt>
                <c:pt idx="112">
                  <c:v>40664</c:v>
                </c:pt>
                <c:pt idx="113">
                  <c:v>40695</c:v>
                </c:pt>
                <c:pt idx="114">
                  <c:v>40725</c:v>
                </c:pt>
                <c:pt idx="115">
                  <c:v>40756</c:v>
                </c:pt>
                <c:pt idx="116">
                  <c:v>40787</c:v>
                </c:pt>
                <c:pt idx="117">
                  <c:v>40817</c:v>
                </c:pt>
                <c:pt idx="118">
                  <c:v>40848</c:v>
                </c:pt>
                <c:pt idx="119">
                  <c:v>40878</c:v>
                </c:pt>
                <c:pt idx="120">
                  <c:v>40909</c:v>
                </c:pt>
                <c:pt idx="121">
                  <c:v>40940</c:v>
                </c:pt>
                <c:pt idx="122">
                  <c:v>40969</c:v>
                </c:pt>
                <c:pt idx="123">
                  <c:v>41000</c:v>
                </c:pt>
                <c:pt idx="124">
                  <c:v>41030</c:v>
                </c:pt>
                <c:pt idx="125">
                  <c:v>41061</c:v>
                </c:pt>
                <c:pt idx="126">
                  <c:v>41091</c:v>
                </c:pt>
                <c:pt idx="127">
                  <c:v>41122</c:v>
                </c:pt>
                <c:pt idx="128">
                  <c:v>41153</c:v>
                </c:pt>
                <c:pt idx="129">
                  <c:v>41183</c:v>
                </c:pt>
                <c:pt idx="130">
                  <c:v>41214</c:v>
                </c:pt>
                <c:pt idx="131">
                  <c:v>41244</c:v>
                </c:pt>
                <c:pt idx="132">
                  <c:v>41275</c:v>
                </c:pt>
                <c:pt idx="133">
                  <c:v>41306</c:v>
                </c:pt>
                <c:pt idx="134">
                  <c:v>41334</c:v>
                </c:pt>
                <c:pt idx="135">
                  <c:v>41365</c:v>
                </c:pt>
                <c:pt idx="136">
                  <c:v>41395</c:v>
                </c:pt>
                <c:pt idx="137">
                  <c:v>41426</c:v>
                </c:pt>
                <c:pt idx="138">
                  <c:v>41456</c:v>
                </c:pt>
                <c:pt idx="139">
                  <c:v>41487</c:v>
                </c:pt>
                <c:pt idx="140">
                  <c:v>41518</c:v>
                </c:pt>
                <c:pt idx="141">
                  <c:v>41548</c:v>
                </c:pt>
                <c:pt idx="142">
                  <c:v>41579</c:v>
                </c:pt>
                <c:pt idx="143">
                  <c:v>41609</c:v>
                </c:pt>
                <c:pt idx="144">
                  <c:v>41640</c:v>
                </c:pt>
                <c:pt idx="145">
                  <c:v>41671</c:v>
                </c:pt>
                <c:pt idx="146">
                  <c:v>41699</c:v>
                </c:pt>
                <c:pt idx="147">
                  <c:v>41730</c:v>
                </c:pt>
                <c:pt idx="148">
                  <c:v>41760</c:v>
                </c:pt>
                <c:pt idx="149">
                  <c:v>41791</c:v>
                </c:pt>
                <c:pt idx="150">
                  <c:v>41821</c:v>
                </c:pt>
                <c:pt idx="151">
                  <c:v>41852</c:v>
                </c:pt>
                <c:pt idx="152">
                  <c:v>41883</c:v>
                </c:pt>
                <c:pt idx="153">
                  <c:v>41913</c:v>
                </c:pt>
                <c:pt idx="154">
                  <c:v>41944</c:v>
                </c:pt>
                <c:pt idx="155">
                  <c:v>41974</c:v>
                </c:pt>
                <c:pt idx="156">
                  <c:v>42005</c:v>
                </c:pt>
                <c:pt idx="157">
                  <c:v>42036</c:v>
                </c:pt>
                <c:pt idx="158">
                  <c:v>42064</c:v>
                </c:pt>
                <c:pt idx="159">
                  <c:v>42095</c:v>
                </c:pt>
                <c:pt idx="160">
                  <c:v>42125</c:v>
                </c:pt>
                <c:pt idx="161">
                  <c:v>42156</c:v>
                </c:pt>
                <c:pt idx="162">
                  <c:v>42186</c:v>
                </c:pt>
                <c:pt idx="163">
                  <c:v>42217</c:v>
                </c:pt>
                <c:pt idx="164">
                  <c:v>42248</c:v>
                </c:pt>
                <c:pt idx="165">
                  <c:v>42278</c:v>
                </c:pt>
                <c:pt idx="166">
                  <c:v>42309</c:v>
                </c:pt>
                <c:pt idx="167">
                  <c:v>42339</c:v>
                </c:pt>
                <c:pt idx="168">
                  <c:v>42370</c:v>
                </c:pt>
                <c:pt idx="169">
                  <c:v>42401</c:v>
                </c:pt>
                <c:pt idx="170">
                  <c:v>42430</c:v>
                </c:pt>
                <c:pt idx="171">
                  <c:v>42461</c:v>
                </c:pt>
                <c:pt idx="172">
                  <c:v>42491</c:v>
                </c:pt>
                <c:pt idx="173">
                  <c:v>42522</c:v>
                </c:pt>
                <c:pt idx="174">
                  <c:v>42552</c:v>
                </c:pt>
                <c:pt idx="175">
                  <c:v>42583</c:v>
                </c:pt>
                <c:pt idx="176">
                  <c:v>42614</c:v>
                </c:pt>
                <c:pt idx="177">
                  <c:v>42644</c:v>
                </c:pt>
                <c:pt idx="178">
                  <c:v>42675</c:v>
                </c:pt>
                <c:pt idx="179">
                  <c:v>42705</c:v>
                </c:pt>
              </c:numCache>
            </c:numRef>
          </c:cat>
          <c:val>
            <c:numRef>
              <c:f>Sheet2!$B$15:$FY$15</c:f>
              <c:numCache>
                <c:formatCode>_(* #.##0_);_(* \(#.##0\);_(* \-??_);_(@_)</c:formatCode>
                <c:ptCount val="18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50</c:v>
                </c:pt>
                <c:pt idx="7">
                  <c:v>100</c:v>
                </c:pt>
                <c:pt idx="8">
                  <c:v>150</c:v>
                </c:pt>
                <c:pt idx="9">
                  <c:v>200</c:v>
                </c:pt>
                <c:pt idx="10">
                  <c:v>250</c:v>
                </c:pt>
                <c:pt idx="11">
                  <c:v>400</c:v>
                </c:pt>
                <c:pt idx="12">
                  <c:v>521</c:v>
                </c:pt>
                <c:pt idx="13">
                  <c:v>568</c:v>
                </c:pt>
                <c:pt idx="14">
                  <c:v>615</c:v>
                </c:pt>
                <c:pt idx="15">
                  <c:v>785</c:v>
                </c:pt>
                <c:pt idx="16">
                  <c:v>865</c:v>
                </c:pt>
                <c:pt idx="17">
                  <c:v>909</c:v>
                </c:pt>
                <c:pt idx="18">
                  <c:v>908</c:v>
                </c:pt>
                <c:pt idx="19">
                  <c:v>937</c:v>
                </c:pt>
                <c:pt idx="20">
                  <c:v>1090</c:v>
                </c:pt>
                <c:pt idx="21">
                  <c:v>1208</c:v>
                </c:pt>
                <c:pt idx="22">
                  <c:v>1304</c:v>
                </c:pt>
                <c:pt idx="23">
                  <c:v>1343</c:v>
                </c:pt>
                <c:pt idx="24">
                  <c:v>1307</c:v>
                </c:pt>
                <c:pt idx="25">
                  <c:v>1414</c:v>
                </c:pt>
                <c:pt idx="26">
                  <c:v>1606</c:v>
                </c:pt>
                <c:pt idx="27">
                  <c:v>1698</c:v>
                </c:pt>
                <c:pt idx="28">
                  <c:v>1779</c:v>
                </c:pt>
                <c:pt idx="29">
                  <c:v>1885</c:v>
                </c:pt>
                <c:pt idx="30">
                  <c:v>1908</c:v>
                </c:pt>
                <c:pt idx="31">
                  <c:v>1912</c:v>
                </c:pt>
                <c:pt idx="32">
                  <c:v>2040</c:v>
                </c:pt>
                <c:pt idx="33">
                  <c:v>2135</c:v>
                </c:pt>
                <c:pt idx="34">
                  <c:v>2247</c:v>
                </c:pt>
                <c:pt idx="35">
                  <c:v>2355</c:v>
                </c:pt>
                <c:pt idx="36">
                  <c:v>2421</c:v>
                </c:pt>
                <c:pt idx="37">
                  <c:v>2494</c:v>
                </c:pt>
                <c:pt idx="38">
                  <c:v>2574</c:v>
                </c:pt>
                <c:pt idx="39">
                  <c:v>2702</c:v>
                </c:pt>
                <c:pt idx="40">
                  <c:v>2778</c:v>
                </c:pt>
                <c:pt idx="41">
                  <c:v>4005.166666666657</c:v>
                </c:pt>
                <c:pt idx="42">
                  <c:v>5356.3333333333276</c:v>
                </c:pt>
                <c:pt idx="43">
                  <c:v>6576.3333333333276</c:v>
                </c:pt>
                <c:pt idx="44">
                  <c:v>6766.5</c:v>
                </c:pt>
                <c:pt idx="45">
                  <c:v>6851.3333333333276</c:v>
                </c:pt>
                <c:pt idx="46">
                  <c:v>6973.5</c:v>
                </c:pt>
                <c:pt idx="47">
                  <c:v>7416.1666666666697</c:v>
                </c:pt>
                <c:pt idx="48">
                  <c:v>6540.6666666666697</c:v>
                </c:pt>
                <c:pt idx="49">
                  <c:v>6807.8333333333276</c:v>
                </c:pt>
                <c:pt idx="50">
                  <c:v>6772.8333333333276</c:v>
                </c:pt>
                <c:pt idx="51">
                  <c:v>7479.3333333333276</c:v>
                </c:pt>
                <c:pt idx="52">
                  <c:v>7546.8333333333276</c:v>
                </c:pt>
                <c:pt idx="53">
                  <c:v>8385.1666666666606</c:v>
                </c:pt>
                <c:pt idx="54">
                  <c:v>9494.5</c:v>
                </c:pt>
                <c:pt idx="55">
                  <c:v>10256.83333333333</c:v>
                </c:pt>
                <c:pt idx="56">
                  <c:v>10337.5</c:v>
                </c:pt>
                <c:pt idx="57">
                  <c:v>12654.83333333333</c:v>
                </c:pt>
                <c:pt idx="58">
                  <c:v>13232.83333333333</c:v>
                </c:pt>
                <c:pt idx="59">
                  <c:v>16439.166666666661</c:v>
                </c:pt>
                <c:pt idx="60">
                  <c:v>18982.333333333339</c:v>
                </c:pt>
                <c:pt idx="61">
                  <c:v>23010.166666666661</c:v>
                </c:pt>
                <c:pt idx="62">
                  <c:v>23778.333333333339</c:v>
                </c:pt>
                <c:pt idx="63">
                  <c:v>24653.166666666661</c:v>
                </c:pt>
                <c:pt idx="64">
                  <c:v>25135.833333333339</c:v>
                </c:pt>
                <c:pt idx="65">
                  <c:v>25556</c:v>
                </c:pt>
                <c:pt idx="66">
                  <c:v>26013.666666666661</c:v>
                </c:pt>
                <c:pt idx="67">
                  <c:v>27822.5</c:v>
                </c:pt>
                <c:pt idx="68">
                  <c:v>30340</c:v>
                </c:pt>
                <c:pt idx="69">
                  <c:v>34247.5</c:v>
                </c:pt>
                <c:pt idx="70">
                  <c:v>36786.833333333328</c:v>
                </c:pt>
                <c:pt idx="71">
                  <c:v>39651.833333333328</c:v>
                </c:pt>
                <c:pt idx="72">
                  <c:v>40972.5</c:v>
                </c:pt>
                <c:pt idx="73">
                  <c:v>43312.666666666577</c:v>
                </c:pt>
                <c:pt idx="74">
                  <c:v>43885.333333333328</c:v>
                </c:pt>
                <c:pt idx="75">
                  <c:v>57863.166666666577</c:v>
                </c:pt>
                <c:pt idx="76">
                  <c:v>58933.166666666577</c:v>
                </c:pt>
                <c:pt idx="77">
                  <c:v>60180.833333333328</c:v>
                </c:pt>
                <c:pt idx="78">
                  <c:v>65441.166666666577</c:v>
                </c:pt>
                <c:pt idx="79">
                  <c:v>68733.5</c:v>
                </c:pt>
                <c:pt idx="80">
                  <c:v>69665.166666666672</c:v>
                </c:pt>
                <c:pt idx="81">
                  <c:v>73152.5</c:v>
                </c:pt>
                <c:pt idx="82">
                  <c:v>78032.166666666672</c:v>
                </c:pt>
                <c:pt idx="83">
                  <c:v>81400</c:v>
                </c:pt>
                <c:pt idx="84">
                  <c:v>85250</c:v>
                </c:pt>
                <c:pt idx="85">
                  <c:v>88100</c:v>
                </c:pt>
                <c:pt idx="86">
                  <c:v>91200</c:v>
                </c:pt>
                <c:pt idx="87">
                  <c:v>94220</c:v>
                </c:pt>
                <c:pt idx="88">
                  <c:v>97350</c:v>
                </c:pt>
                <c:pt idx="89">
                  <c:v>102470</c:v>
                </c:pt>
                <c:pt idx="90">
                  <c:v>104660</c:v>
                </c:pt>
                <c:pt idx="91">
                  <c:v>107570</c:v>
                </c:pt>
                <c:pt idx="92">
                  <c:v>112200</c:v>
                </c:pt>
                <c:pt idx="93">
                  <c:v>116830</c:v>
                </c:pt>
                <c:pt idx="94">
                  <c:v>121460</c:v>
                </c:pt>
                <c:pt idx="95">
                  <c:v>126090</c:v>
                </c:pt>
                <c:pt idx="96">
                  <c:v>130720</c:v>
                </c:pt>
                <c:pt idx="97">
                  <c:v>135350</c:v>
                </c:pt>
                <c:pt idx="98">
                  <c:v>139980</c:v>
                </c:pt>
                <c:pt idx="99">
                  <c:v>144610</c:v>
                </c:pt>
                <c:pt idx="100">
                  <c:v>149240</c:v>
                </c:pt>
                <c:pt idx="101">
                  <c:v>153870</c:v>
                </c:pt>
                <c:pt idx="102">
                  <c:v>158500</c:v>
                </c:pt>
                <c:pt idx="103">
                  <c:v>161545</c:v>
                </c:pt>
                <c:pt idx="104">
                  <c:v>163450</c:v>
                </c:pt>
                <c:pt idx="105">
                  <c:v>165415</c:v>
                </c:pt>
                <c:pt idx="106">
                  <c:v>167380</c:v>
                </c:pt>
                <c:pt idx="107">
                  <c:v>169345</c:v>
                </c:pt>
                <c:pt idx="108">
                  <c:v>171310</c:v>
                </c:pt>
                <c:pt idx="109">
                  <c:v>173275</c:v>
                </c:pt>
                <c:pt idx="110">
                  <c:v>175240</c:v>
                </c:pt>
                <c:pt idx="111">
                  <c:v>177205</c:v>
                </c:pt>
                <c:pt idx="112">
                  <c:v>179170</c:v>
                </c:pt>
                <c:pt idx="113">
                  <c:v>181211</c:v>
                </c:pt>
                <c:pt idx="114">
                  <c:v>181673</c:v>
                </c:pt>
                <c:pt idx="115">
                  <c:v>182243</c:v>
                </c:pt>
                <c:pt idx="116">
                  <c:v>182743</c:v>
                </c:pt>
                <c:pt idx="117">
                  <c:v>183537</c:v>
                </c:pt>
                <c:pt idx="118">
                  <c:v>184588</c:v>
                </c:pt>
                <c:pt idx="119">
                  <c:v>185989</c:v>
                </c:pt>
                <c:pt idx="120">
                  <c:v>187014</c:v>
                </c:pt>
                <c:pt idx="121">
                  <c:v>187780</c:v>
                </c:pt>
                <c:pt idx="122">
                  <c:v>190454</c:v>
                </c:pt>
                <c:pt idx="123">
                  <c:v>195357</c:v>
                </c:pt>
                <c:pt idx="124">
                  <c:v>200260</c:v>
                </c:pt>
                <c:pt idx="125">
                  <c:v>205163</c:v>
                </c:pt>
                <c:pt idx="126">
                  <c:v>224904</c:v>
                </c:pt>
                <c:pt idx="127">
                  <c:v>230322</c:v>
                </c:pt>
                <c:pt idx="128">
                  <c:v>235762</c:v>
                </c:pt>
                <c:pt idx="129">
                  <c:v>241308</c:v>
                </c:pt>
                <c:pt idx="130">
                  <c:v>246609</c:v>
                </c:pt>
                <c:pt idx="131">
                  <c:v>252546</c:v>
                </c:pt>
                <c:pt idx="132">
                  <c:v>261840</c:v>
                </c:pt>
                <c:pt idx="133">
                  <c:v>263083.33333333331</c:v>
                </c:pt>
                <c:pt idx="134">
                  <c:v>272637.66666666669</c:v>
                </c:pt>
                <c:pt idx="135">
                  <c:v>276736</c:v>
                </c:pt>
                <c:pt idx="136">
                  <c:v>278633.33333333331</c:v>
                </c:pt>
                <c:pt idx="137">
                  <c:v>281474.66666666669</c:v>
                </c:pt>
                <c:pt idx="138">
                  <c:v>282784</c:v>
                </c:pt>
                <c:pt idx="139">
                  <c:v>283927.33333333331</c:v>
                </c:pt>
                <c:pt idx="140">
                  <c:v>286873.33333333331</c:v>
                </c:pt>
                <c:pt idx="141">
                  <c:v>294410.33333333331</c:v>
                </c:pt>
                <c:pt idx="142">
                  <c:v>301615.33333333331</c:v>
                </c:pt>
                <c:pt idx="143">
                  <c:v>308720.33333333331</c:v>
                </c:pt>
                <c:pt idx="144">
                  <c:v>315725.33333333331</c:v>
                </c:pt>
                <c:pt idx="145">
                  <c:v>324230.33333333331</c:v>
                </c:pt>
                <c:pt idx="146">
                  <c:v>328162</c:v>
                </c:pt>
                <c:pt idx="147">
                  <c:v>331639</c:v>
                </c:pt>
                <c:pt idx="148">
                  <c:v>335980</c:v>
                </c:pt>
                <c:pt idx="149">
                  <c:v>339600</c:v>
                </c:pt>
                <c:pt idx="150">
                  <c:v>345020</c:v>
                </c:pt>
                <c:pt idx="151">
                  <c:v>352440</c:v>
                </c:pt>
                <c:pt idx="152">
                  <c:v>356860</c:v>
                </c:pt>
                <c:pt idx="153">
                  <c:v>361599</c:v>
                </c:pt>
                <c:pt idx="154">
                  <c:v>366710</c:v>
                </c:pt>
                <c:pt idx="155">
                  <c:v>371910</c:v>
                </c:pt>
                <c:pt idx="156">
                  <c:v>379047</c:v>
                </c:pt>
                <c:pt idx="157">
                  <c:v>384310</c:v>
                </c:pt>
                <c:pt idx="158">
                  <c:v>393950</c:v>
                </c:pt>
                <c:pt idx="159">
                  <c:v>400243</c:v>
                </c:pt>
                <c:pt idx="160">
                  <c:v>390974</c:v>
                </c:pt>
                <c:pt idx="161">
                  <c:v>405516</c:v>
                </c:pt>
                <c:pt idx="162">
                  <c:v>414879</c:v>
                </c:pt>
                <c:pt idx="163">
                  <c:v>408971</c:v>
                </c:pt>
                <c:pt idx="164">
                  <c:v>413018</c:v>
                </c:pt>
                <c:pt idx="165">
                  <c:v>423095</c:v>
                </c:pt>
                <c:pt idx="166">
                  <c:v>434788</c:v>
                </c:pt>
                <c:pt idx="167">
                  <c:v>444966</c:v>
                </c:pt>
                <c:pt idx="168">
                  <c:v>470245</c:v>
                </c:pt>
                <c:pt idx="169">
                  <c:v>487569</c:v>
                </c:pt>
                <c:pt idx="170">
                  <c:v>503353</c:v>
                </c:pt>
                <c:pt idx="171">
                  <c:v>508711</c:v>
                </c:pt>
                <c:pt idx="172">
                  <c:v>512540</c:v>
                </c:pt>
                <c:pt idx="173">
                  <c:v>518783</c:v>
                </c:pt>
                <c:pt idx="174">
                  <c:v>512831.14</c:v>
                </c:pt>
                <c:pt idx="175">
                  <c:v>514272.97333333333</c:v>
                </c:pt>
                <c:pt idx="176">
                  <c:v>524867.54</c:v>
                </c:pt>
                <c:pt idx="177">
                  <c:v>526542</c:v>
                </c:pt>
                <c:pt idx="178">
                  <c:v>531655</c:v>
                </c:pt>
                <c:pt idx="179">
                  <c:v>542039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Sheet2!$A$8</c:f>
              <c:strCache>
                <c:ptCount val="1"/>
                <c:pt idx="0">
                  <c:v>Anticoagulation</c:v>
                </c:pt>
              </c:strCache>
            </c:strRef>
          </c:tx>
          <c:spPr>
            <a:ln w="12700">
              <a:solidFill>
                <a:srgbClr val="00009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000090"/>
              </a:solidFill>
              <a:ln>
                <a:solidFill>
                  <a:srgbClr val="000090"/>
                </a:solidFill>
                <a:prstDash val="solid"/>
              </a:ln>
            </c:spPr>
          </c:marker>
          <c:cat>
            <c:numRef>
              <c:f>Sheet2!$B$2:$FY$2</c:f>
              <c:numCache>
                <c:formatCode>[$-409]mmm\-yy;@</c:formatCode>
                <c:ptCount val="180"/>
                <c:pt idx="0">
                  <c:v>37257</c:v>
                </c:pt>
                <c:pt idx="1">
                  <c:v>37288</c:v>
                </c:pt>
                <c:pt idx="2">
                  <c:v>37316</c:v>
                </c:pt>
                <c:pt idx="3">
                  <c:v>37347</c:v>
                </c:pt>
                <c:pt idx="4">
                  <c:v>37377</c:v>
                </c:pt>
                <c:pt idx="5">
                  <c:v>37408</c:v>
                </c:pt>
                <c:pt idx="6">
                  <c:v>37438</c:v>
                </c:pt>
                <c:pt idx="7">
                  <c:v>37469</c:v>
                </c:pt>
                <c:pt idx="8">
                  <c:v>37500</c:v>
                </c:pt>
                <c:pt idx="9">
                  <c:v>37530</c:v>
                </c:pt>
                <c:pt idx="10">
                  <c:v>37561</c:v>
                </c:pt>
                <c:pt idx="11">
                  <c:v>37591</c:v>
                </c:pt>
                <c:pt idx="12">
                  <c:v>37622</c:v>
                </c:pt>
                <c:pt idx="13">
                  <c:v>37653</c:v>
                </c:pt>
                <c:pt idx="14">
                  <c:v>37681</c:v>
                </c:pt>
                <c:pt idx="15">
                  <c:v>37712</c:v>
                </c:pt>
                <c:pt idx="16">
                  <c:v>37742</c:v>
                </c:pt>
                <c:pt idx="17">
                  <c:v>37773</c:v>
                </c:pt>
                <c:pt idx="18">
                  <c:v>37803</c:v>
                </c:pt>
                <c:pt idx="19">
                  <c:v>37834</c:v>
                </c:pt>
                <c:pt idx="20">
                  <c:v>37865</c:v>
                </c:pt>
                <c:pt idx="21">
                  <c:v>37895</c:v>
                </c:pt>
                <c:pt idx="22">
                  <c:v>37926</c:v>
                </c:pt>
                <c:pt idx="23">
                  <c:v>37956</c:v>
                </c:pt>
                <c:pt idx="24">
                  <c:v>37987</c:v>
                </c:pt>
                <c:pt idx="25">
                  <c:v>38018</c:v>
                </c:pt>
                <c:pt idx="26">
                  <c:v>38047</c:v>
                </c:pt>
                <c:pt idx="27">
                  <c:v>38078</c:v>
                </c:pt>
                <c:pt idx="28">
                  <c:v>38108</c:v>
                </c:pt>
                <c:pt idx="29">
                  <c:v>38139</c:v>
                </c:pt>
                <c:pt idx="30">
                  <c:v>38169</c:v>
                </c:pt>
                <c:pt idx="31">
                  <c:v>38200</c:v>
                </c:pt>
                <c:pt idx="32">
                  <c:v>38231</c:v>
                </c:pt>
                <c:pt idx="33">
                  <c:v>38261</c:v>
                </c:pt>
                <c:pt idx="34">
                  <c:v>38292</c:v>
                </c:pt>
                <c:pt idx="35">
                  <c:v>38322</c:v>
                </c:pt>
                <c:pt idx="36">
                  <c:v>38353</c:v>
                </c:pt>
                <c:pt idx="37">
                  <c:v>38384</c:v>
                </c:pt>
                <c:pt idx="38">
                  <c:v>38412</c:v>
                </c:pt>
                <c:pt idx="39">
                  <c:v>38443</c:v>
                </c:pt>
                <c:pt idx="40">
                  <c:v>38473</c:v>
                </c:pt>
                <c:pt idx="41">
                  <c:v>38504</c:v>
                </c:pt>
                <c:pt idx="42">
                  <c:v>38534</c:v>
                </c:pt>
                <c:pt idx="43">
                  <c:v>38565</c:v>
                </c:pt>
                <c:pt idx="44">
                  <c:v>38596</c:v>
                </c:pt>
                <c:pt idx="45">
                  <c:v>38626</c:v>
                </c:pt>
                <c:pt idx="46">
                  <c:v>38657</c:v>
                </c:pt>
                <c:pt idx="47">
                  <c:v>38687</c:v>
                </c:pt>
                <c:pt idx="48">
                  <c:v>38718</c:v>
                </c:pt>
                <c:pt idx="49">
                  <c:v>38749</c:v>
                </c:pt>
                <c:pt idx="50">
                  <c:v>38777</c:v>
                </c:pt>
                <c:pt idx="51">
                  <c:v>38808</c:v>
                </c:pt>
                <c:pt idx="52">
                  <c:v>38838</c:v>
                </c:pt>
                <c:pt idx="53">
                  <c:v>38869</c:v>
                </c:pt>
                <c:pt idx="54">
                  <c:v>38899</c:v>
                </c:pt>
                <c:pt idx="55">
                  <c:v>38930</c:v>
                </c:pt>
                <c:pt idx="56">
                  <c:v>38961</c:v>
                </c:pt>
                <c:pt idx="57">
                  <c:v>38991</c:v>
                </c:pt>
                <c:pt idx="58">
                  <c:v>39022</c:v>
                </c:pt>
                <c:pt idx="59">
                  <c:v>39052</c:v>
                </c:pt>
                <c:pt idx="60">
                  <c:v>39083</c:v>
                </c:pt>
                <c:pt idx="61">
                  <c:v>39114</c:v>
                </c:pt>
                <c:pt idx="62">
                  <c:v>39142</c:v>
                </c:pt>
                <c:pt idx="63">
                  <c:v>39173</c:v>
                </c:pt>
                <c:pt idx="64">
                  <c:v>39203</c:v>
                </c:pt>
                <c:pt idx="65">
                  <c:v>39234</c:v>
                </c:pt>
                <c:pt idx="66">
                  <c:v>39264</c:v>
                </c:pt>
                <c:pt idx="67">
                  <c:v>39295</c:v>
                </c:pt>
                <c:pt idx="68">
                  <c:v>39326</c:v>
                </c:pt>
                <c:pt idx="69">
                  <c:v>39356</c:v>
                </c:pt>
                <c:pt idx="70">
                  <c:v>39387</c:v>
                </c:pt>
                <c:pt idx="71">
                  <c:v>39417</c:v>
                </c:pt>
                <c:pt idx="72">
                  <c:v>39448</c:v>
                </c:pt>
                <c:pt idx="73">
                  <c:v>39479</c:v>
                </c:pt>
                <c:pt idx="74">
                  <c:v>39508</c:v>
                </c:pt>
                <c:pt idx="75">
                  <c:v>39539</c:v>
                </c:pt>
                <c:pt idx="76">
                  <c:v>39569</c:v>
                </c:pt>
                <c:pt idx="77">
                  <c:v>39600</c:v>
                </c:pt>
                <c:pt idx="78">
                  <c:v>39630</c:v>
                </c:pt>
                <c:pt idx="79">
                  <c:v>39661</c:v>
                </c:pt>
                <c:pt idx="80">
                  <c:v>39692</c:v>
                </c:pt>
                <c:pt idx="81">
                  <c:v>39722</c:v>
                </c:pt>
                <c:pt idx="82">
                  <c:v>39753</c:v>
                </c:pt>
                <c:pt idx="83">
                  <c:v>39783</c:v>
                </c:pt>
                <c:pt idx="84">
                  <c:v>39814</c:v>
                </c:pt>
                <c:pt idx="85">
                  <c:v>39845</c:v>
                </c:pt>
                <c:pt idx="86">
                  <c:v>39873</c:v>
                </c:pt>
                <c:pt idx="87">
                  <c:v>39904</c:v>
                </c:pt>
                <c:pt idx="88">
                  <c:v>39934</c:v>
                </c:pt>
                <c:pt idx="89">
                  <c:v>39965</c:v>
                </c:pt>
                <c:pt idx="90">
                  <c:v>39995</c:v>
                </c:pt>
                <c:pt idx="91">
                  <c:v>40026</c:v>
                </c:pt>
                <c:pt idx="92">
                  <c:v>40057</c:v>
                </c:pt>
                <c:pt idx="93">
                  <c:v>40087</c:v>
                </c:pt>
                <c:pt idx="94">
                  <c:v>40118</c:v>
                </c:pt>
                <c:pt idx="95">
                  <c:v>40148</c:v>
                </c:pt>
                <c:pt idx="96">
                  <c:v>40179</c:v>
                </c:pt>
                <c:pt idx="97">
                  <c:v>40210</c:v>
                </c:pt>
                <c:pt idx="98">
                  <c:v>40238</c:v>
                </c:pt>
                <c:pt idx="99">
                  <c:v>40269</c:v>
                </c:pt>
                <c:pt idx="100">
                  <c:v>40299</c:v>
                </c:pt>
                <c:pt idx="101">
                  <c:v>40330</c:v>
                </c:pt>
                <c:pt idx="102">
                  <c:v>40360</c:v>
                </c:pt>
                <c:pt idx="103">
                  <c:v>40391</c:v>
                </c:pt>
                <c:pt idx="104">
                  <c:v>40422</c:v>
                </c:pt>
                <c:pt idx="105">
                  <c:v>40452</c:v>
                </c:pt>
                <c:pt idx="106">
                  <c:v>40483</c:v>
                </c:pt>
                <c:pt idx="107">
                  <c:v>40513</c:v>
                </c:pt>
                <c:pt idx="108">
                  <c:v>40544</c:v>
                </c:pt>
                <c:pt idx="109">
                  <c:v>40575</c:v>
                </c:pt>
                <c:pt idx="110">
                  <c:v>40603</c:v>
                </c:pt>
                <c:pt idx="111">
                  <c:v>40634</c:v>
                </c:pt>
                <c:pt idx="112">
                  <c:v>40664</c:v>
                </c:pt>
                <c:pt idx="113">
                  <c:v>40695</c:v>
                </c:pt>
                <c:pt idx="114">
                  <c:v>40725</c:v>
                </c:pt>
                <c:pt idx="115">
                  <c:v>40756</c:v>
                </c:pt>
                <c:pt idx="116">
                  <c:v>40787</c:v>
                </c:pt>
                <c:pt idx="117">
                  <c:v>40817</c:v>
                </c:pt>
                <c:pt idx="118">
                  <c:v>40848</c:v>
                </c:pt>
                <c:pt idx="119">
                  <c:v>40878</c:v>
                </c:pt>
                <c:pt idx="120">
                  <c:v>40909</c:v>
                </c:pt>
                <c:pt idx="121">
                  <c:v>40940</c:v>
                </c:pt>
                <c:pt idx="122">
                  <c:v>40969</c:v>
                </c:pt>
                <c:pt idx="123">
                  <c:v>41000</c:v>
                </c:pt>
                <c:pt idx="124">
                  <c:v>41030</c:v>
                </c:pt>
                <c:pt idx="125">
                  <c:v>41061</c:v>
                </c:pt>
                <c:pt idx="126">
                  <c:v>41091</c:v>
                </c:pt>
                <c:pt idx="127">
                  <c:v>41122</c:v>
                </c:pt>
                <c:pt idx="128">
                  <c:v>41153</c:v>
                </c:pt>
                <c:pt idx="129">
                  <c:v>41183</c:v>
                </c:pt>
                <c:pt idx="130">
                  <c:v>41214</c:v>
                </c:pt>
                <c:pt idx="131">
                  <c:v>41244</c:v>
                </c:pt>
                <c:pt idx="132">
                  <c:v>41275</c:v>
                </c:pt>
                <c:pt idx="133">
                  <c:v>41306</c:v>
                </c:pt>
                <c:pt idx="134">
                  <c:v>41334</c:v>
                </c:pt>
                <c:pt idx="135">
                  <c:v>41365</c:v>
                </c:pt>
                <c:pt idx="136">
                  <c:v>41395</c:v>
                </c:pt>
                <c:pt idx="137">
                  <c:v>41426</c:v>
                </c:pt>
                <c:pt idx="138">
                  <c:v>41456</c:v>
                </c:pt>
                <c:pt idx="139">
                  <c:v>41487</c:v>
                </c:pt>
                <c:pt idx="140">
                  <c:v>41518</c:v>
                </c:pt>
                <c:pt idx="141">
                  <c:v>41548</c:v>
                </c:pt>
                <c:pt idx="142">
                  <c:v>41579</c:v>
                </c:pt>
                <c:pt idx="143">
                  <c:v>41609</c:v>
                </c:pt>
                <c:pt idx="144">
                  <c:v>41640</c:v>
                </c:pt>
                <c:pt idx="145">
                  <c:v>41671</c:v>
                </c:pt>
                <c:pt idx="146">
                  <c:v>41699</c:v>
                </c:pt>
                <c:pt idx="147">
                  <c:v>41730</c:v>
                </c:pt>
                <c:pt idx="148">
                  <c:v>41760</c:v>
                </c:pt>
                <c:pt idx="149">
                  <c:v>41791</c:v>
                </c:pt>
                <c:pt idx="150">
                  <c:v>41821</c:v>
                </c:pt>
                <c:pt idx="151">
                  <c:v>41852</c:v>
                </c:pt>
                <c:pt idx="152">
                  <c:v>41883</c:v>
                </c:pt>
                <c:pt idx="153">
                  <c:v>41913</c:v>
                </c:pt>
                <c:pt idx="154">
                  <c:v>41944</c:v>
                </c:pt>
                <c:pt idx="155">
                  <c:v>41974</c:v>
                </c:pt>
                <c:pt idx="156">
                  <c:v>42005</c:v>
                </c:pt>
                <c:pt idx="157">
                  <c:v>42036</c:v>
                </c:pt>
                <c:pt idx="158">
                  <c:v>42064</c:v>
                </c:pt>
                <c:pt idx="159">
                  <c:v>42095</c:v>
                </c:pt>
                <c:pt idx="160">
                  <c:v>42125</c:v>
                </c:pt>
                <c:pt idx="161">
                  <c:v>42156</c:v>
                </c:pt>
                <c:pt idx="162">
                  <c:v>42186</c:v>
                </c:pt>
                <c:pt idx="163">
                  <c:v>42217</c:v>
                </c:pt>
                <c:pt idx="164">
                  <c:v>42248</c:v>
                </c:pt>
                <c:pt idx="165">
                  <c:v>42278</c:v>
                </c:pt>
                <c:pt idx="166">
                  <c:v>42309</c:v>
                </c:pt>
                <c:pt idx="167">
                  <c:v>42339</c:v>
                </c:pt>
                <c:pt idx="168">
                  <c:v>42370</c:v>
                </c:pt>
                <c:pt idx="169">
                  <c:v>42401</c:v>
                </c:pt>
                <c:pt idx="170">
                  <c:v>42430</c:v>
                </c:pt>
                <c:pt idx="171">
                  <c:v>42461</c:v>
                </c:pt>
                <c:pt idx="172">
                  <c:v>42491</c:v>
                </c:pt>
                <c:pt idx="173">
                  <c:v>42522</c:v>
                </c:pt>
                <c:pt idx="174">
                  <c:v>42552</c:v>
                </c:pt>
                <c:pt idx="175">
                  <c:v>42583</c:v>
                </c:pt>
                <c:pt idx="176">
                  <c:v>42614</c:v>
                </c:pt>
                <c:pt idx="177">
                  <c:v>42644</c:v>
                </c:pt>
                <c:pt idx="178">
                  <c:v>42675</c:v>
                </c:pt>
                <c:pt idx="179">
                  <c:v>42705</c:v>
                </c:pt>
              </c:numCache>
            </c:numRef>
          </c:cat>
          <c:val>
            <c:numRef>
              <c:f>Sheet2!$B$8:$FY$8</c:f>
              <c:numCache>
                <c:formatCode>_(* #.##0_);_(* \(#.##0\);_(* \-??_);_(@_)</c:formatCode>
                <c:ptCount val="18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50</c:v>
                </c:pt>
                <c:pt idx="7">
                  <c:v>100</c:v>
                </c:pt>
                <c:pt idx="8">
                  <c:v>150</c:v>
                </c:pt>
                <c:pt idx="9">
                  <c:v>200</c:v>
                </c:pt>
                <c:pt idx="10">
                  <c:v>250</c:v>
                </c:pt>
                <c:pt idx="11">
                  <c:v>400</c:v>
                </c:pt>
                <c:pt idx="12">
                  <c:v>521</c:v>
                </c:pt>
                <c:pt idx="13">
                  <c:v>568</c:v>
                </c:pt>
                <c:pt idx="14">
                  <c:v>615</c:v>
                </c:pt>
                <c:pt idx="15">
                  <c:v>785</c:v>
                </c:pt>
                <c:pt idx="16">
                  <c:v>865</c:v>
                </c:pt>
                <c:pt idx="17">
                  <c:v>909</c:v>
                </c:pt>
                <c:pt idx="18">
                  <c:v>908</c:v>
                </c:pt>
                <c:pt idx="19">
                  <c:v>937</c:v>
                </c:pt>
                <c:pt idx="20">
                  <c:v>1090</c:v>
                </c:pt>
                <c:pt idx="21">
                  <c:v>1208</c:v>
                </c:pt>
                <c:pt idx="22">
                  <c:v>1304</c:v>
                </c:pt>
                <c:pt idx="23">
                  <c:v>1343</c:v>
                </c:pt>
                <c:pt idx="24">
                  <c:v>1307</c:v>
                </c:pt>
                <c:pt idx="25">
                  <c:v>1414</c:v>
                </c:pt>
                <c:pt idx="26">
                  <c:v>1606</c:v>
                </c:pt>
                <c:pt idx="27">
                  <c:v>1698</c:v>
                </c:pt>
                <c:pt idx="28">
                  <c:v>1779</c:v>
                </c:pt>
                <c:pt idx="29">
                  <c:v>1885</c:v>
                </c:pt>
                <c:pt idx="30">
                  <c:v>1908</c:v>
                </c:pt>
                <c:pt idx="31">
                  <c:v>1912</c:v>
                </c:pt>
                <c:pt idx="32">
                  <c:v>2040</c:v>
                </c:pt>
                <c:pt idx="33">
                  <c:v>2135</c:v>
                </c:pt>
                <c:pt idx="34">
                  <c:v>2247</c:v>
                </c:pt>
                <c:pt idx="35">
                  <c:v>2355</c:v>
                </c:pt>
                <c:pt idx="36">
                  <c:v>2421</c:v>
                </c:pt>
                <c:pt idx="37">
                  <c:v>2494</c:v>
                </c:pt>
                <c:pt idx="38">
                  <c:v>2574</c:v>
                </c:pt>
                <c:pt idx="39">
                  <c:v>2702</c:v>
                </c:pt>
                <c:pt idx="40">
                  <c:v>2778</c:v>
                </c:pt>
                <c:pt idx="41">
                  <c:v>4005.166666666657</c:v>
                </c:pt>
                <c:pt idx="42">
                  <c:v>5356.3333333333276</c:v>
                </c:pt>
                <c:pt idx="43">
                  <c:v>6576.3333333333276</c:v>
                </c:pt>
                <c:pt idx="44">
                  <c:v>6766.5</c:v>
                </c:pt>
                <c:pt idx="45">
                  <c:v>6851.3333333333276</c:v>
                </c:pt>
                <c:pt idx="46">
                  <c:v>6973.5</c:v>
                </c:pt>
                <c:pt idx="47">
                  <c:v>7416.1666666666697</c:v>
                </c:pt>
                <c:pt idx="48">
                  <c:v>6540.6666666666697</c:v>
                </c:pt>
                <c:pt idx="49">
                  <c:v>6807.8333333333276</c:v>
                </c:pt>
                <c:pt idx="50">
                  <c:v>6772.8333333333276</c:v>
                </c:pt>
                <c:pt idx="51">
                  <c:v>7479.3333333333276</c:v>
                </c:pt>
                <c:pt idx="52">
                  <c:v>7546.8333333333276</c:v>
                </c:pt>
                <c:pt idx="53">
                  <c:v>8385.1666666666606</c:v>
                </c:pt>
                <c:pt idx="54">
                  <c:v>9494.5</c:v>
                </c:pt>
                <c:pt idx="55">
                  <c:v>10256.83333333333</c:v>
                </c:pt>
                <c:pt idx="56">
                  <c:v>10337.5</c:v>
                </c:pt>
                <c:pt idx="57">
                  <c:v>11094.83333333333</c:v>
                </c:pt>
                <c:pt idx="58">
                  <c:v>11144.83333333333</c:v>
                </c:pt>
                <c:pt idx="59">
                  <c:v>13907.16666666667</c:v>
                </c:pt>
                <c:pt idx="60">
                  <c:v>15630.33333333333</c:v>
                </c:pt>
                <c:pt idx="61">
                  <c:v>17916.166666666661</c:v>
                </c:pt>
                <c:pt idx="62">
                  <c:v>18088.333333333339</c:v>
                </c:pt>
                <c:pt idx="63">
                  <c:v>18841.166666666661</c:v>
                </c:pt>
                <c:pt idx="64">
                  <c:v>18428.833333333339</c:v>
                </c:pt>
                <c:pt idx="65">
                  <c:v>18480</c:v>
                </c:pt>
                <c:pt idx="66">
                  <c:v>18825.666666666661</c:v>
                </c:pt>
                <c:pt idx="67">
                  <c:v>19814.5</c:v>
                </c:pt>
                <c:pt idx="68">
                  <c:v>21826</c:v>
                </c:pt>
                <c:pt idx="69">
                  <c:v>24795.5</c:v>
                </c:pt>
                <c:pt idx="70">
                  <c:v>27365.83333333331</c:v>
                </c:pt>
                <c:pt idx="71">
                  <c:v>29890.83333333331</c:v>
                </c:pt>
                <c:pt idx="72">
                  <c:v>31130.5</c:v>
                </c:pt>
                <c:pt idx="73">
                  <c:v>31454.666666666672</c:v>
                </c:pt>
                <c:pt idx="74">
                  <c:v>31524.33333333331</c:v>
                </c:pt>
                <c:pt idx="75">
                  <c:v>32741.166666666672</c:v>
                </c:pt>
                <c:pt idx="76">
                  <c:v>33286.166666666577</c:v>
                </c:pt>
                <c:pt idx="77">
                  <c:v>33476.833333333328</c:v>
                </c:pt>
                <c:pt idx="78">
                  <c:v>33674.166666666577</c:v>
                </c:pt>
                <c:pt idx="79">
                  <c:v>33999.5</c:v>
                </c:pt>
                <c:pt idx="80">
                  <c:v>34294.166666666577</c:v>
                </c:pt>
                <c:pt idx="81">
                  <c:v>36077.5</c:v>
                </c:pt>
                <c:pt idx="82">
                  <c:v>37732.166666666577</c:v>
                </c:pt>
                <c:pt idx="83">
                  <c:v>39800</c:v>
                </c:pt>
                <c:pt idx="84">
                  <c:v>41650</c:v>
                </c:pt>
                <c:pt idx="85">
                  <c:v>42500</c:v>
                </c:pt>
                <c:pt idx="86">
                  <c:v>43600</c:v>
                </c:pt>
                <c:pt idx="87">
                  <c:v>44620</c:v>
                </c:pt>
                <c:pt idx="88">
                  <c:v>45750</c:v>
                </c:pt>
                <c:pt idx="89">
                  <c:v>46870</c:v>
                </c:pt>
                <c:pt idx="90">
                  <c:v>48160</c:v>
                </c:pt>
                <c:pt idx="91">
                  <c:v>50583</c:v>
                </c:pt>
                <c:pt idx="92">
                  <c:v>53233</c:v>
                </c:pt>
                <c:pt idx="93">
                  <c:v>55883</c:v>
                </c:pt>
                <c:pt idx="94">
                  <c:v>58533</c:v>
                </c:pt>
                <c:pt idx="95">
                  <c:v>61183</c:v>
                </c:pt>
                <c:pt idx="96">
                  <c:v>63833</c:v>
                </c:pt>
                <c:pt idx="97">
                  <c:v>66483</c:v>
                </c:pt>
                <c:pt idx="98">
                  <c:v>69133</c:v>
                </c:pt>
                <c:pt idx="99">
                  <c:v>71783</c:v>
                </c:pt>
                <c:pt idx="100">
                  <c:v>74433</c:v>
                </c:pt>
                <c:pt idx="101">
                  <c:v>77083</c:v>
                </c:pt>
                <c:pt idx="102">
                  <c:v>79733</c:v>
                </c:pt>
                <c:pt idx="103">
                  <c:v>81539</c:v>
                </c:pt>
                <c:pt idx="104">
                  <c:v>81989</c:v>
                </c:pt>
                <c:pt idx="105">
                  <c:v>82499</c:v>
                </c:pt>
                <c:pt idx="106">
                  <c:v>83009</c:v>
                </c:pt>
                <c:pt idx="107">
                  <c:v>83519</c:v>
                </c:pt>
                <c:pt idx="108">
                  <c:v>84029</c:v>
                </c:pt>
                <c:pt idx="109">
                  <c:v>84539</c:v>
                </c:pt>
                <c:pt idx="110">
                  <c:v>85049</c:v>
                </c:pt>
                <c:pt idx="111">
                  <c:v>85559</c:v>
                </c:pt>
                <c:pt idx="112">
                  <c:v>86069</c:v>
                </c:pt>
                <c:pt idx="113">
                  <c:v>86640</c:v>
                </c:pt>
                <c:pt idx="114">
                  <c:v>87921</c:v>
                </c:pt>
                <c:pt idx="115">
                  <c:v>88501</c:v>
                </c:pt>
                <c:pt idx="116">
                  <c:v>89011</c:v>
                </c:pt>
                <c:pt idx="117">
                  <c:v>89815</c:v>
                </c:pt>
                <c:pt idx="118">
                  <c:v>90861</c:v>
                </c:pt>
                <c:pt idx="119">
                  <c:v>92147</c:v>
                </c:pt>
                <c:pt idx="120">
                  <c:v>92836</c:v>
                </c:pt>
                <c:pt idx="121">
                  <c:v>94066</c:v>
                </c:pt>
                <c:pt idx="122">
                  <c:v>95452</c:v>
                </c:pt>
                <c:pt idx="123">
                  <c:v>98657</c:v>
                </c:pt>
                <c:pt idx="124">
                  <c:v>101862</c:v>
                </c:pt>
                <c:pt idx="125">
                  <c:v>105067</c:v>
                </c:pt>
                <c:pt idx="126">
                  <c:v>122110</c:v>
                </c:pt>
                <c:pt idx="127">
                  <c:v>124830</c:v>
                </c:pt>
                <c:pt idx="128">
                  <c:v>127572</c:v>
                </c:pt>
                <c:pt idx="129">
                  <c:v>130420</c:v>
                </c:pt>
                <c:pt idx="130">
                  <c:v>133023</c:v>
                </c:pt>
                <c:pt idx="131">
                  <c:v>136062</c:v>
                </c:pt>
                <c:pt idx="132">
                  <c:v>141855</c:v>
                </c:pt>
                <c:pt idx="133">
                  <c:v>142331.33333333331</c:v>
                </c:pt>
                <c:pt idx="134">
                  <c:v>145936.66666666669</c:v>
                </c:pt>
                <c:pt idx="135">
                  <c:v>146436</c:v>
                </c:pt>
                <c:pt idx="136">
                  <c:v>147297.33333333331</c:v>
                </c:pt>
                <c:pt idx="137">
                  <c:v>147890.66666666669</c:v>
                </c:pt>
                <c:pt idx="138">
                  <c:v>147945</c:v>
                </c:pt>
                <c:pt idx="139">
                  <c:v>148377.33333333331</c:v>
                </c:pt>
                <c:pt idx="140">
                  <c:v>149205.33333333331</c:v>
                </c:pt>
                <c:pt idx="141">
                  <c:v>153410.33333333331</c:v>
                </c:pt>
                <c:pt idx="142">
                  <c:v>157615.33333333331</c:v>
                </c:pt>
                <c:pt idx="143">
                  <c:v>161820.33333333331</c:v>
                </c:pt>
                <c:pt idx="144">
                  <c:v>166025.33333333331</c:v>
                </c:pt>
                <c:pt idx="145">
                  <c:v>170230.33333333331</c:v>
                </c:pt>
                <c:pt idx="146">
                  <c:v>171062</c:v>
                </c:pt>
                <c:pt idx="147">
                  <c:v>172239</c:v>
                </c:pt>
                <c:pt idx="148">
                  <c:v>173600</c:v>
                </c:pt>
                <c:pt idx="149">
                  <c:v>174310</c:v>
                </c:pt>
                <c:pt idx="150">
                  <c:v>176820</c:v>
                </c:pt>
                <c:pt idx="151">
                  <c:v>181330</c:v>
                </c:pt>
                <c:pt idx="152">
                  <c:v>182840</c:v>
                </c:pt>
                <c:pt idx="153">
                  <c:v>184469</c:v>
                </c:pt>
                <c:pt idx="154">
                  <c:v>185610</c:v>
                </c:pt>
                <c:pt idx="155">
                  <c:v>187010</c:v>
                </c:pt>
                <c:pt idx="156">
                  <c:v>188786</c:v>
                </c:pt>
                <c:pt idx="157">
                  <c:v>190413</c:v>
                </c:pt>
                <c:pt idx="158">
                  <c:v>191863</c:v>
                </c:pt>
                <c:pt idx="159">
                  <c:v>192003</c:v>
                </c:pt>
                <c:pt idx="160">
                  <c:v>178891</c:v>
                </c:pt>
                <c:pt idx="161">
                  <c:v>188000</c:v>
                </c:pt>
                <c:pt idx="162">
                  <c:v>194253</c:v>
                </c:pt>
                <c:pt idx="163">
                  <c:v>188903</c:v>
                </c:pt>
                <c:pt idx="164">
                  <c:v>190595</c:v>
                </c:pt>
                <c:pt idx="165">
                  <c:v>193595</c:v>
                </c:pt>
                <c:pt idx="166">
                  <c:v>196595</c:v>
                </c:pt>
                <c:pt idx="167">
                  <c:v>199595</c:v>
                </c:pt>
                <c:pt idx="168">
                  <c:v>206938</c:v>
                </c:pt>
                <c:pt idx="169">
                  <c:v>221551</c:v>
                </c:pt>
                <c:pt idx="170">
                  <c:v>223423</c:v>
                </c:pt>
                <c:pt idx="171">
                  <c:v>224912</c:v>
                </c:pt>
                <c:pt idx="172">
                  <c:v>227255</c:v>
                </c:pt>
                <c:pt idx="173">
                  <c:v>227063</c:v>
                </c:pt>
                <c:pt idx="174">
                  <c:v>220480.14</c:v>
                </c:pt>
                <c:pt idx="175">
                  <c:v>220453.9733333333</c:v>
                </c:pt>
                <c:pt idx="176">
                  <c:v>220783.54</c:v>
                </c:pt>
                <c:pt idx="177">
                  <c:v>219830</c:v>
                </c:pt>
                <c:pt idx="178">
                  <c:v>222049</c:v>
                </c:pt>
                <c:pt idx="179">
                  <c:v>222651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Sheet2!$A$9</c:f>
              <c:strCache>
                <c:ptCount val="1"/>
                <c:pt idx="0">
                  <c:v>Diabetes</c:v>
                </c:pt>
              </c:strCache>
            </c:strRef>
          </c:tx>
          <c:spPr>
            <a:ln w="12700">
              <a:solidFill>
                <a:srgbClr val="F20884"/>
              </a:solidFill>
              <a:prstDash val="solid"/>
            </a:ln>
          </c:spPr>
          <c:marker>
            <c:symbol val="square"/>
            <c:size val="2"/>
            <c:spPr>
              <a:solidFill>
                <a:srgbClr val="F20884"/>
              </a:solidFill>
              <a:ln>
                <a:solidFill>
                  <a:srgbClr val="F20884"/>
                </a:solidFill>
                <a:prstDash val="solid"/>
              </a:ln>
            </c:spPr>
          </c:marker>
          <c:cat>
            <c:numRef>
              <c:f>Sheet2!$B$2:$FY$2</c:f>
              <c:numCache>
                <c:formatCode>[$-409]mmm\-yy;@</c:formatCode>
                <c:ptCount val="180"/>
                <c:pt idx="0">
                  <c:v>37257</c:v>
                </c:pt>
                <c:pt idx="1">
                  <c:v>37288</c:v>
                </c:pt>
                <c:pt idx="2">
                  <c:v>37316</c:v>
                </c:pt>
                <c:pt idx="3">
                  <c:v>37347</c:v>
                </c:pt>
                <c:pt idx="4">
                  <c:v>37377</c:v>
                </c:pt>
                <c:pt idx="5">
                  <c:v>37408</c:v>
                </c:pt>
                <c:pt idx="6">
                  <c:v>37438</c:v>
                </c:pt>
                <c:pt idx="7">
                  <c:v>37469</c:v>
                </c:pt>
                <c:pt idx="8">
                  <c:v>37500</c:v>
                </c:pt>
                <c:pt idx="9">
                  <c:v>37530</c:v>
                </c:pt>
                <c:pt idx="10">
                  <c:v>37561</c:v>
                </c:pt>
                <c:pt idx="11">
                  <c:v>37591</c:v>
                </c:pt>
                <c:pt idx="12">
                  <c:v>37622</c:v>
                </c:pt>
                <c:pt idx="13">
                  <c:v>37653</c:v>
                </c:pt>
                <c:pt idx="14">
                  <c:v>37681</c:v>
                </c:pt>
                <c:pt idx="15">
                  <c:v>37712</c:v>
                </c:pt>
                <c:pt idx="16">
                  <c:v>37742</c:v>
                </c:pt>
                <c:pt idx="17">
                  <c:v>37773</c:v>
                </c:pt>
                <c:pt idx="18">
                  <c:v>37803</c:v>
                </c:pt>
                <c:pt idx="19">
                  <c:v>37834</c:v>
                </c:pt>
                <c:pt idx="20">
                  <c:v>37865</c:v>
                </c:pt>
                <c:pt idx="21">
                  <c:v>37895</c:v>
                </c:pt>
                <c:pt idx="22">
                  <c:v>37926</c:v>
                </c:pt>
                <c:pt idx="23">
                  <c:v>37956</c:v>
                </c:pt>
                <c:pt idx="24">
                  <c:v>37987</c:v>
                </c:pt>
                <c:pt idx="25">
                  <c:v>38018</c:v>
                </c:pt>
                <c:pt idx="26">
                  <c:v>38047</c:v>
                </c:pt>
                <c:pt idx="27">
                  <c:v>38078</c:v>
                </c:pt>
                <c:pt idx="28">
                  <c:v>38108</c:v>
                </c:pt>
                <c:pt idx="29">
                  <c:v>38139</c:v>
                </c:pt>
                <c:pt idx="30">
                  <c:v>38169</c:v>
                </c:pt>
                <c:pt idx="31">
                  <c:v>38200</c:v>
                </c:pt>
                <c:pt idx="32">
                  <c:v>38231</c:v>
                </c:pt>
                <c:pt idx="33">
                  <c:v>38261</c:v>
                </c:pt>
                <c:pt idx="34">
                  <c:v>38292</c:v>
                </c:pt>
                <c:pt idx="35">
                  <c:v>38322</c:v>
                </c:pt>
                <c:pt idx="36">
                  <c:v>38353</c:v>
                </c:pt>
                <c:pt idx="37">
                  <c:v>38384</c:v>
                </c:pt>
                <c:pt idx="38">
                  <c:v>38412</c:v>
                </c:pt>
                <c:pt idx="39">
                  <c:v>38443</c:v>
                </c:pt>
                <c:pt idx="40">
                  <c:v>38473</c:v>
                </c:pt>
                <c:pt idx="41">
                  <c:v>38504</c:v>
                </c:pt>
                <c:pt idx="42">
                  <c:v>38534</c:v>
                </c:pt>
                <c:pt idx="43">
                  <c:v>38565</c:v>
                </c:pt>
                <c:pt idx="44">
                  <c:v>38596</c:v>
                </c:pt>
                <c:pt idx="45">
                  <c:v>38626</c:v>
                </c:pt>
                <c:pt idx="46">
                  <c:v>38657</c:v>
                </c:pt>
                <c:pt idx="47">
                  <c:v>38687</c:v>
                </c:pt>
                <c:pt idx="48">
                  <c:v>38718</c:v>
                </c:pt>
                <c:pt idx="49">
                  <c:v>38749</c:v>
                </c:pt>
                <c:pt idx="50">
                  <c:v>38777</c:v>
                </c:pt>
                <c:pt idx="51">
                  <c:v>38808</c:v>
                </c:pt>
                <c:pt idx="52">
                  <c:v>38838</c:v>
                </c:pt>
                <c:pt idx="53">
                  <c:v>38869</c:v>
                </c:pt>
                <c:pt idx="54">
                  <c:v>38899</c:v>
                </c:pt>
                <c:pt idx="55">
                  <c:v>38930</c:v>
                </c:pt>
                <c:pt idx="56">
                  <c:v>38961</c:v>
                </c:pt>
                <c:pt idx="57">
                  <c:v>38991</c:v>
                </c:pt>
                <c:pt idx="58">
                  <c:v>39022</c:v>
                </c:pt>
                <c:pt idx="59">
                  <c:v>39052</c:v>
                </c:pt>
                <c:pt idx="60">
                  <c:v>39083</c:v>
                </c:pt>
                <c:pt idx="61">
                  <c:v>39114</c:v>
                </c:pt>
                <c:pt idx="62">
                  <c:v>39142</c:v>
                </c:pt>
                <c:pt idx="63">
                  <c:v>39173</c:v>
                </c:pt>
                <c:pt idx="64">
                  <c:v>39203</c:v>
                </c:pt>
                <c:pt idx="65">
                  <c:v>39234</c:v>
                </c:pt>
                <c:pt idx="66">
                  <c:v>39264</c:v>
                </c:pt>
                <c:pt idx="67">
                  <c:v>39295</c:v>
                </c:pt>
                <c:pt idx="68">
                  <c:v>39326</c:v>
                </c:pt>
                <c:pt idx="69">
                  <c:v>39356</c:v>
                </c:pt>
                <c:pt idx="70">
                  <c:v>39387</c:v>
                </c:pt>
                <c:pt idx="71">
                  <c:v>39417</c:v>
                </c:pt>
                <c:pt idx="72">
                  <c:v>39448</c:v>
                </c:pt>
                <c:pt idx="73">
                  <c:v>39479</c:v>
                </c:pt>
                <c:pt idx="74">
                  <c:v>39508</c:v>
                </c:pt>
                <c:pt idx="75">
                  <c:v>39539</c:v>
                </c:pt>
                <c:pt idx="76">
                  <c:v>39569</c:v>
                </c:pt>
                <c:pt idx="77">
                  <c:v>39600</c:v>
                </c:pt>
                <c:pt idx="78">
                  <c:v>39630</c:v>
                </c:pt>
                <c:pt idx="79">
                  <c:v>39661</c:v>
                </c:pt>
                <c:pt idx="80">
                  <c:v>39692</c:v>
                </c:pt>
                <c:pt idx="81">
                  <c:v>39722</c:v>
                </c:pt>
                <c:pt idx="82">
                  <c:v>39753</c:v>
                </c:pt>
                <c:pt idx="83">
                  <c:v>39783</c:v>
                </c:pt>
                <c:pt idx="84">
                  <c:v>39814</c:v>
                </c:pt>
                <c:pt idx="85">
                  <c:v>39845</c:v>
                </c:pt>
                <c:pt idx="86">
                  <c:v>39873</c:v>
                </c:pt>
                <c:pt idx="87">
                  <c:v>39904</c:v>
                </c:pt>
                <c:pt idx="88">
                  <c:v>39934</c:v>
                </c:pt>
                <c:pt idx="89">
                  <c:v>39965</c:v>
                </c:pt>
                <c:pt idx="90">
                  <c:v>39995</c:v>
                </c:pt>
                <c:pt idx="91">
                  <c:v>40026</c:v>
                </c:pt>
                <c:pt idx="92">
                  <c:v>40057</c:v>
                </c:pt>
                <c:pt idx="93">
                  <c:v>40087</c:v>
                </c:pt>
                <c:pt idx="94">
                  <c:v>40118</c:v>
                </c:pt>
                <c:pt idx="95">
                  <c:v>40148</c:v>
                </c:pt>
                <c:pt idx="96">
                  <c:v>40179</c:v>
                </c:pt>
                <c:pt idx="97">
                  <c:v>40210</c:v>
                </c:pt>
                <c:pt idx="98">
                  <c:v>40238</c:v>
                </c:pt>
                <c:pt idx="99">
                  <c:v>40269</c:v>
                </c:pt>
                <c:pt idx="100">
                  <c:v>40299</c:v>
                </c:pt>
                <c:pt idx="101">
                  <c:v>40330</c:v>
                </c:pt>
                <c:pt idx="102">
                  <c:v>40360</c:v>
                </c:pt>
                <c:pt idx="103">
                  <c:v>40391</c:v>
                </c:pt>
                <c:pt idx="104">
                  <c:v>40422</c:v>
                </c:pt>
                <c:pt idx="105">
                  <c:v>40452</c:v>
                </c:pt>
                <c:pt idx="106">
                  <c:v>40483</c:v>
                </c:pt>
                <c:pt idx="107">
                  <c:v>40513</c:v>
                </c:pt>
                <c:pt idx="108">
                  <c:v>40544</c:v>
                </c:pt>
                <c:pt idx="109">
                  <c:v>40575</c:v>
                </c:pt>
                <c:pt idx="110">
                  <c:v>40603</c:v>
                </c:pt>
                <c:pt idx="111">
                  <c:v>40634</c:v>
                </c:pt>
                <c:pt idx="112">
                  <c:v>40664</c:v>
                </c:pt>
                <c:pt idx="113">
                  <c:v>40695</c:v>
                </c:pt>
                <c:pt idx="114">
                  <c:v>40725</c:v>
                </c:pt>
                <c:pt idx="115">
                  <c:v>40756</c:v>
                </c:pt>
                <c:pt idx="116">
                  <c:v>40787</c:v>
                </c:pt>
                <c:pt idx="117">
                  <c:v>40817</c:v>
                </c:pt>
                <c:pt idx="118">
                  <c:v>40848</c:v>
                </c:pt>
                <c:pt idx="119">
                  <c:v>40878</c:v>
                </c:pt>
                <c:pt idx="120">
                  <c:v>40909</c:v>
                </c:pt>
                <c:pt idx="121">
                  <c:v>40940</c:v>
                </c:pt>
                <c:pt idx="122">
                  <c:v>40969</c:v>
                </c:pt>
                <c:pt idx="123">
                  <c:v>41000</c:v>
                </c:pt>
                <c:pt idx="124">
                  <c:v>41030</c:v>
                </c:pt>
                <c:pt idx="125">
                  <c:v>41061</c:v>
                </c:pt>
                <c:pt idx="126">
                  <c:v>41091</c:v>
                </c:pt>
                <c:pt idx="127">
                  <c:v>41122</c:v>
                </c:pt>
                <c:pt idx="128">
                  <c:v>41153</c:v>
                </c:pt>
                <c:pt idx="129">
                  <c:v>41183</c:v>
                </c:pt>
                <c:pt idx="130">
                  <c:v>41214</c:v>
                </c:pt>
                <c:pt idx="131">
                  <c:v>41244</c:v>
                </c:pt>
                <c:pt idx="132">
                  <c:v>41275</c:v>
                </c:pt>
                <c:pt idx="133">
                  <c:v>41306</c:v>
                </c:pt>
                <c:pt idx="134">
                  <c:v>41334</c:v>
                </c:pt>
                <c:pt idx="135">
                  <c:v>41365</c:v>
                </c:pt>
                <c:pt idx="136">
                  <c:v>41395</c:v>
                </c:pt>
                <c:pt idx="137">
                  <c:v>41426</c:v>
                </c:pt>
                <c:pt idx="138">
                  <c:v>41456</c:v>
                </c:pt>
                <c:pt idx="139">
                  <c:v>41487</c:v>
                </c:pt>
                <c:pt idx="140">
                  <c:v>41518</c:v>
                </c:pt>
                <c:pt idx="141">
                  <c:v>41548</c:v>
                </c:pt>
                <c:pt idx="142">
                  <c:v>41579</c:v>
                </c:pt>
                <c:pt idx="143">
                  <c:v>41609</c:v>
                </c:pt>
                <c:pt idx="144">
                  <c:v>41640</c:v>
                </c:pt>
                <c:pt idx="145">
                  <c:v>41671</c:v>
                </c:pt>
                <c:pt idx="146">
                  <c:v>41699</c:v>
                </c:pt>
                <c:pt idx="147">
                  <c:v>41730</c:v>
                </c:pt>
                <c:pt idx="148">
                  <c:v>41760</c:v>
                </c:pt>
                <c:pt idx="149">
                  <c:v>41791</c:v>
                </c:pt>
                <c:pt idx="150">
                  <c:v>41821</c:v>
                </c:pt>
                <c:pt idx="151">
                  <c:v>41852</c:v>
                </c:pt>
                <c:pt idx="152">
                  <c:v>41883</c:v>
                </c:pt>
                <c:pt idx="153">
                  <c:v>41913</c:v>
                </c:pt>
                <c:pt idx="154">
                  <c:v>41944</c:v>
                </c:pt>
                <c:pt idx="155">
                  <c:v>41974</c:v>
                </c:pt>
                <c:pt idx="156">
                  <c:v>42005</c:v>
                </c:pt>
                <c:pt idx="157">
                  <c:v>42036</c:v>
                </c:pt>
                <c:pt idx="158">
                  <c:v>42064</c:v>
                </c:pt>
                <c:pt idx="159">
                  <c:v>42095</c:v>
                </c:pt>
                <c:pt idx="160">
                  <c:v>42125</c:v>
                </c:pt>
                <c:pt idx="161">
                  <c:v>42156</c:v>
                </c:pt>
                <c:pt idx="162">
                  <c:v>42186</c:v>
                </c:pt>
                <c:pt idx="163">
                  <c:v>42217</c:v>
                </c:pt>
                <c:pt idx="164">
                  <c:v>42248</c:v>
                </c:pt>
                <c:pt idx="165">
                  <c:v>42278</c:v>
                </c:pt>
                <c:pt idx="166">
                  <c:v>42309</c:v>
                </c:pt>
                <c:pt idx="167">
                  <c:v>42339</c:v>
                </c:pt>
                <c:pt idx="168">
                  <c:v>42370</c:v>
                </c:pt>
                <c:pt idx="169">
                  <c:v>42401</c:v>
                </c:pt>
                <c:pt idx="170">
                  <c:v>42430</c:v>
                </c:pt>
                <c:pt idx="171">
                  <c:v>42461</c:v>
                </c:pt>
                <c:pt idx="172">
                  <c:v>42491</c:v>
                </c:pt>
                <c:pt idx="173">
                  <c:v>42522</c:v>
                </c:pt>
                <c:pt idx="174">
                  <c:v>42552</c:v>
                </c:pt>
                <c:pt idx="175">
                  <c:v>42583</c:v>
                </c:pt>
                <c:pt idx="176">
                  <c:v>42614</c:v>
                </c:pt>
                <c:pt idx="177">
                  <c:v>42644</c:v>
                </c:pt>
                <c:pt idx="178">
                  <c:v>42675</c:v>
                </c:pt>
                <c:pt idx="179">
                  <c:v>42705</c:v>
                </c:pt>
              </c:numCache>
            </c:numRef>
          </c:cat>
          <c:val>
            <c:numRef>
              <c:f>Sheet2!$B$9:$FY$9</c:f>
              <c:numCache>
                <c:formatCode>General</c:formatCode>
                <c:ptCount val="180"/>
                <c:pt idx="57" formatCode="_(* #.##0_);_(* \(#.##0\);_(* \-??_);_(@_)">
                  <c:v>1560</c:v>
                </c:pt>
                <c:pt idx="58" formatCode="_(* #.##0_);_(* \(#.##0\);_(* \-??_);_(@_)">
                  <c:v>2088</c:v>
                </c:pt>
                <c:pt idx="59" formatCode="_(* #.##0_);_(* \(#.##0\);_(* \-??_);_(@_)">
                  <c:v>2532</c:v>
                </c:pt>
                <c:pt idx="60" formatCode="_(* #.##0_);_(* \(#.##0\);_(* \-??_);_(@_)">
                  <c:v>3352</c:v>
                </c:pt>
                <c:pt idx="61" formatCode="_(* #.##0_);_(* \(#.##0\);_(* \-??_);_(@_)">
                  <c:v>5094</c:v>
                </c:pt>
                <c:pt idx="62" formatCode="_(* #.##0_);_(* \(#.##0\);_(* \-??_);_(@_)">
                  <c:v>5690</c:v>
                </c:pt>
                <c:pt idx="63" formatCode="_(* #.##0_);_(* \(#.##0\);_(* \-??_);_(@_)">
                  <c:v>5812</c:v>
                </c:pt>
                <c:pt idx="64" formatCode="_(* #.##0_);_(* \(#.##0\);_(* \-??_);_(@_)">
                  <c:v>6707</c:v>
                </c:pt>
                <c:pt idx="65" formatCode="_(* #.##0_);_(* \(#.##0\);_(* \-??_);_(@_)">
                  <c:v>7076</c:v>
                </c:pt>
                <c:pt idx="66" formatCode="_(* #.##0_);_(* \(#.##0\);_(* \-??_);_(@_)">
                  <c:v>7188</c:v>
                </c:pt>
                <c:pt idx="67" formatCode="_(* #.##0_);_(* \(#.##0\);_(* \-??_);_(@_)">
                  <c:v>8008</c:v>
                </c:pt>
                <c:pt idx="68" formatCode="_(* #.##0_);_(* \(#.##0\);_(* \-??_);_(@_)">
                  <c:v>8514</c:v>
                </c:pt>
                <c:pt idx="69" formatCode="_(* #.##0_);_(* \(#.##0\);_(* \-??_);_(@_)">
                  <c:v>9452</c:v>
                </c:pt>
                <c:pt idx="70" formatCode="_(* #.##0_);_(* \(#.##0\);_(* \-??_);_(@_)">
                  <c:v>9421</c:v>
                </c:pt>
                <c:pt idx="71" formatCode="_(* #.##0_);_(* \(#.##0\);_(* \-??_);_(@_)">
                  <c:v>9761</c:v>
                </c:pt>
                <c:pt idx="72" formatCode="_(* #.##0_);_(* \(#.##0\);_(* \-??_);_(@_)">
                  <c:v>9842</c:v>
                </c:pt>
                <c:pt idx="73" formatCode="_(* #.##0_);_(* \(#.##0\);_(* \-??_);_(@_)">
                  <c:v>11858</c:v>
                </c:pt>
                <c:pt idx="74" formatCode="_(* #.##0_);_(* \(#.##0\);_(* \-??_);_(@_)">
                  <c:v>12361</c:v>
                </c:pt>
                <c:pt idx="75" formatCode="_(* #.##0_);_(* \(#.##0\);_(* \-??_);_(@_)">
                  <c:v>25122</c:v>
                </c:pt>
                <c:pt idx="76" formatCode="_(* #.##0_);_(* \(#.##0\);_(* \-??_);_(@_)">
                  <c:v>25647</c:v>
                </c:pt>
                <c:pt idx="77" formatCode="_(* #.##0_);_(* \(#.##0\);_(* \-??_);_(@_)">
                  <c:v>26704</c:v>
                </c:pt>
                <c:pt idx="78" formatCode="_(* #.##0_);_(* \(#.##0\);_(* \-??_);_(@_)">
                  <c:v>31767</c:v>
                </c:pt>
                <c:pt idx="79" formatCode="_(* #.##0_);_(* \(#.##0\);_(* \-??_);_(@_)">
                  <c:v>34734</c:v>
                </c:pt>
                <c:pt idx="80" formatCode="_(* #.##0_);_(* \(#.##0\);_(* \-??_);_(@_)">
                  <c:v>35371</c:v>
                </c:pt>
                <c:pt idx="81" formatCode="_(* #.##0_);_(* \(#.##0\);_(* \-??_);_(@_)">
                  <c:v>37075</c:v>
                </c:pt>
                <c:pt idx="82" formatCode="_(* #.##0_);_(* \(#.##0\);_(* \-??_);_(@_)">
                  <c:v>40300</c:v>
                </c:pt>
                <c:pt idx="83" formatCode="_(* #.##0_);_(* \(#.##0\);_(* \-??_);_(@_)">
                  <c:v>41600</c:v>
                </c:pt>
                <c:pt idx="84" formatCode="_(* #.##0_);_(* \(#.##0\);_(* \-??_);_(@_)">
                  <c:v>43600</c:v>
                </c:pt>
                <c:pt idx="85" formatCode="_(* #.##0_);_(* \(#.##0\);_(* \-??_);_(@_)">
                  <c:v>45600</c:v>
                </c:pt>
                <c:pt idx="86" formatCode="_(* #.##0_);_(* \(#.##0\);_(* \-??_);_(@_)">
                  <c:v>47600</c:v>
                </c:pt>
                <c:pt idx="87" formatCode="_(* #.##0_);_(* \(#.##0\);_(* \-??_);_(@_)">
                  <c:v>49600</c:v>
                </c:pt>
                <c:pt idx="88" formatCode="_(* #.##0_);_(* \(#.##0\);_(* \-??_);_(@_)">
                  <c:v>51600</c:v>
                </c:pt>
                <c:pt idx="89" formatCode="_(* #.##0_);_(* \(#.##0\);_(* \-??_);_(@_)">
                  <c:v>55600</c:v>
                </c:pt>
                <c:pt idx="90" formatCode="_(* #.##0_);_(* \(#.##0\);_(* \-??_);_(@_)">
                  <c:v>56000</c:v>
                </c:pt>
                <c:pt idx="91" formatCode="_(* #.##0_);_(* \(#.##0\);_(* \-??_);_(@_)">
                  <c:v>56279</c:v>
                </c:pt>
                <c:pt idx="92" formatCode="_(* #.##0_);_(* \(#.##0\);_(* \-??_);_(@_)">
                  <c:v>58179</c:v>
                </c:pt>
                <c:pt idx="93" formatCode="_(* #.##0_);_(* \(#.##0\);_(* \-??_);_(@_)">
                  <c:v>60079</c:v>
                </c:pt>
                <c:pt idx="94" formatCode="_(* #.##0_);_(* \(#.##0\);_(* \-??_);_(@_)">
                  <c:v>61979</c:v>
                </c:pt>
                <c:pt idx="95" formatCode="_(* #.##0_);_(* \(#.##0\);_(* \-??_);_(@_)">
                  <c:v>63879</c:v>
                </c:pt>
                <c:pt idx="96" formatCode="_(* #.##0_);_(* \(#.##0\);_(* \-??_);_(@_)">
                  <c:v>65779</c:v>
                </c:pt>
                <c:pt idx="97" formatCode="_(* #.##0_);_(* \(#.##0\);_(* \-??_);_(@_)">
                  <c:v>67679</c:v>
                </c:pt>
                <c:pt idx="98" formatCode="_(* #.##0_);_(* \(#.##0\);_(* \-??_);_(@_)">
                  <c:v>69579</c:v>
                </c:pt>
                <c:pt idx="99" formatCode="_(* #.##0_);_(* \(#.##0\);_(* \-??_);_(@_)">
                  <c:v>71479</c:v>
                </c:pt>
                <c:pt idx="100" formatCode="_(* #.##0_);_(* \(#.##0\);_(* \-??_);_(@_)">
                  <c:v>73379</c:v>
                </c:pt>
                <c:pt idx="101" formatCode="_(* #.##0_);_(* \(#.##0\);_(* \-??_);_(@_)">
                  <c:v>75279</c:v>
                </c:pt>
                <c:pt idx="102" formatCode="_(* #.##0_);_(* \(#.##0\);_(* \-??_);_(@_)">
                  <c:v>77179</c:v>
                </c:pt>
                <c:pt idx="103" formatCode="_(* #.##0_);_(* \(#.##0\);_(* \-??_);_(@_)">
                  <c:v>78290</c:v>
                </c:pt>
                <c:pt idx="104" formatCode="_(* #.##0_);_(* \(#.##0\);_(* \-??_);_(@_)">
                  <c:v>79190</c:v>
                </c:pt>
                <c:pt idx="105" formatCode="_(* #.##0_);_(* \(#.##0\);_(* \-??_);_(@_)">
                  <c:v>80090</c:v>
                </c:pt>
                <c:pt idx="106" formatCode="_(* #.##0_);_(* \(#.##0\);_(* \-??_);_(@_)">
                  <c:v>80990</c:v>
                </c:pt>
                <c:pt idx="107" formatCode="_(* #.##0_);_(* \(#.##0\);_(* \-??_);_(@_)">
                  <c:v>81890</c:v>
                </c:pt>
                <c:pt idx="108" formatCode="_(* #.##0_);_(* \(#.##0\);_(* \-??_);_(@_)">
                  <c:v>82790</c:v>
                </c:pt>
                <c:pt idx="109" formatCode="_(* #.##0_);_(* \(#.##0\);_(* \-??_);_(@_)">
                  <c:v>83690</c:v>
                </c:pt>
                <c:pt idx="110" formatCode="_(* #.##0_);_(* \(#.##0\);_(* \-??_);_(@_)">
                  <c:v>84590</c:v>
                </c:pt>
                <c:pt idx="111" formatCode="_(* #.##0_);_(* \(#.##0\);_(* \-??_);_(@_)">
                  <c:v>85490</c:v>
                </c:pt>
                <c:pt idx="112" formatCode="_(* #.##0_);_(* \(#.##0\);_(* \-??_);_(@_)">
                  <c:v>86390</c:v>
                </c:pt>
                <c:pt idx="113" formatCode="_(* #.##0_);_(* \(#.##0\);_(* \-??_);_(@_)">
                  <c:v>87309</c:v>
                </c:pt>
                <c:pt idx="114" formatCode="_(* #.##0_);_(* \(#.##0\);_(* \-??_);_(@_)">
                  <c:v>86000</c:v>
                </c:pt>
                <c:pt idx="115" formatCode="_(* #.##0_);_(* \(#.##0\);_(* \-??_);_(@_)">
                  <c:v>85500</c:v>
                </c:pt>
                <c:pt idx="116" formatCode="_(* #.##0_);_(* \(#.##0\);_(* \-??_);_(@_)">
                  <c:v>85000</c:v>
                </c:pt>
                <c:pt idx="117" formatCode="_(* #.##0_);_(* \(#.##0\);_(* \-??_);_(@_)">
                  <c:v>84500</c:v>
                </c:pt>
                <c:pt idx="118" formatCode="_(* #.##0_);_(* \(#.##0\);_(* \-??_);_(@_)">
                  <c:v>84000</c:v>
                </c:pt>
                <c:pt idx="119" formatCode="_(* #.##0_);_(* \(#.##0\);_(* \-??_);_(@_)">
                  <c:v>83500</c:v>
                </c:pt>
                <c:pt idx="120" formatCode="_(* #.##0_);_(* \(#.##0\);_(* \-??_);_(@_)">
                  <c:v>83201</c:v>
                </c:pt>
                <c:pt idx="121" formatCode="_(* #.##0_);_(* \(#.##0\);_(* \-??_);_(@_)">
                  <c:v>82102</c:v>
                </c:pt>
                <c:pt idx="122" formatCode="_(* #.##0_);_(* \(#.##0\);_(* \-??_);_(@_)">
                  <c:v>82400</c:v>
                </c:pt>
                <c:pt idx="123" formatCode="_(* #.##0_);_(* \(#.##0\);_(* \-??_);_(@_)">
                  <c:v>82800</c:v>
                </c:pt>
                <c:pt idx="124" formatCode="_(* #.##0_);_(* \(#.##0\);_(* \-??_);_(@_)">
                  <c:v>83200</c:v>
                </c:pt>
                <c:pt idx="125" formatCode="_(* #.##0_);_(* \(#.##0\);_(* \-??_);_(@_)">
                  <c:v>83600</c:v>
                </c:pt>
                <c:pt idx="126" formatCode="_(* #.##0_);_(* \(#.##0\);_(* \-??_);_(@_)">
                  <c:v>84000</c:v>
                </c:pt>
                <c:pt idx="127" formatCode="_(* #.##0_);_(* \(#.##0\);_(* \-??_);_(@_)">
                  <c:v>84400</c:v>
                </c:pt>
                <c:pt idx="128" formatCode="_(* #.##0_);_(* \(#.##0\);_(* \-??_);_(@_)">
                  <c:v>84800</c:v>
                </c:pt>
                <c:pt idx="129" formatCode="_(* #.##0_);_(* \(#.##0\);_(* \-??_);_(@_)">
                  <c:v>85200</c:v>
                </c:pt>
                <c:pt idx="130" formatCode="_(* #.##0_);_(* \(#.##0\);_(* \-??_);_(@_)">
                  <c:v>85600</c:v>
                </c:pt>
                <c:pt idx="131" formatCode="_(* #.##0_);_(* \(#.##0\);_(* \-??_);_(@_)">
                  <c:v>86200</c:v>
                </c:pt>
                <c:pt idx="132" formatCode="_(* #.##0_);_(* \(#.##0\);_(* \-??_);_(@_)">
                  <c:v>87501</c:v>
                </c:pt>
                <c:pt idx="133" formatCode="_(* #.##0_);_(* \(#.##0\);_(* \-??_);_(@_)">
                  <c:v>87901</c:v>
                </c:pt>
                <c:pt idx="134" formatCode="_(* #.##0_);_(* \(#.##0\);_(* \-??_);_(@_)">
                  <c:v>88301</c:v>
                </c:pt>
                <c:pt idx="135" formatCode="_(* #.##0_);_(* \(#.##0\);_(* \-??_);_(@_)">
                  <c:v>88701</c:v>
                </c:pt>
                <c:pt idx="136" formatCode="_(* #.##0_);_(* \(#.##0\);_(* \-??_);_(@_)">
                  <c:v>89101</c:v>
                </c:pt>
                <c:pt idx="137" formatCode="_(* #.##0_);_(* \(#.##0\);_(* \-??_);_(@_)">
                  <c:v>89501</c:v>
                </c:pt>
                <c:pt idx="138" formatCode="_(* #.##0_);_(* \(#.##0\);_(* \-??_);_(@_)">
                  <c:v>89901</c:v>
                </c:pt>
                <c:pt idx="139" formatCode="_(* #.##0_);_(* \(#.##0\);_(* \-??_);_(@_)">
                  <c:v>90301</c:v>
                </c:pt>
                <c:pt idx="140">
                  <c:v>91499</c:v>
                </c:pt>
                <c:pt idx="141">
                  <c:v>92000</c:v>
                </c:pt>
                <c:pt idx="142">
                  <c:v>92500</c:v>
                </c:pt>
                <c:pt idx="143">
                  <c:v>92900</c:v>
                </c:pt>
                <c:pt idx="144">
                  <c:v>93200</c:v>
                </c:pt>
                <c:pt idx="145">
                  <c:v>94000</c:v>
                </c:pt>
                <c:pt idx="146">
                  <c:v>94800</c:v>
                </c:pt>
                <c:pt idx="147">
                  <c:v>95200</c:v>
                </c:pt>
                <c:pt idx="148" formatCode="_(* #.##0_);_(* \(#.##0\);_(* \-??_);_(@_)">
                  <c:v>96000</c:v>
                </c:pt>
                <c:pt idx="149" formatCode="_(* #.##0_);_(* \(#.##0\);_(* \-??_);_(@_)">
                  <c:v>96500</c:v>
                </c:pt>
                <c:pt idx="150" formatCode="_(* #.##0_);_(* \(#.##0\);_(* \-??_);_(@_)">
                  <c:v>97000</c:v>
                </c:pt>
                <c:pt idx="151" formatCode="_(* #.##0_);_(* \(#.##0\);_(* \-??_);_(@_)">
                  <c:v>97500</c:v>
                </c:pt>
                <c:pt idx="152" formatCode="_(* #.##0_);_(* \(#.##0\);_(* \-??_);_(@_)">
                  <c:v>98000</c:v>
                </c:pt>
                <c:pt idx="153" formatCode="_(* #.##0_);_(* \(#.##0\);_(* \-??_);_(@_)">
                  <c:v>98491</c:v>
                </c:pt>
                <c:pt idx="154" formatCode="_(* #.##0_);_(* \(#.##0\);_(* \-??_);_(@_)">
                  <c:v>99000</c:v>
                </c:pt>
                <c:pt idx="155">
                  <c:v>100000</c:v>
                </c:pt>
                <c:pt idx="156" formatCode="_(* #.##0_);_(* \(#.##0\);_(* \-??_);_(@_)">
                  <c:v>100016</c:v>
                </c:pt>
                <c:pt idx="157" formatCode="_(* #.##0_);_(* \(#.##0\);_(* \-??_);_(@_)">
                  <c:v>102028</c:v>
                </c:pt>
                <c:pt idx="158" formatCode="_(* #.##0_);_(* \(#.##0\);_(* \-??_);_(@_)">
                  <c:v>106998</c:v>
                </c:pt>
                <c:pt idx="159" formatCode="_(* #.##0_);_(* \(#.##0\);_(* \-??_);_(@_)">
                  <c:v>109888</c:v>
                </c:pt>
                <c:pt idx="160" formatCode="_(* #.##0_);_(* \(#.##0\);_(* \-??_);_(@_)">
                  <c:v>112340</c:v>
                </c:pt>
                <c:pt idx="161" formatCode="_(* #.##0_);_(* \(#.##0\);_(* \-??_);_(@_)">
                  <c:v>115505</c:v>
                </c:pt>
                <c:pt idx="162" formatCode="_(* #.##0_);_(* \(#.##0\);_(* \-??_);_(@_)">
                  <c:v>115804</c:v>
                </c:pt>
                <c:pt idx="163" formatCode="_(* #.##0_);_(* \(#.##0\);_(* \-??_);_(@_)">
                  <c:v>115543</c:v>
                </c:pt>
                <c:pt idx="164" formatCode="_(* #.##0_);_(* \(#.##0\);_(* \-??_);_(@_)">
                  <c:v>115916</c:v>
                </c:pt>
                <c:pt idx="165" formatCode="_(* #.##0_);_(* \(#.##0\);_(* \-??_);_(@_)">
                  <c:v>116116</c:v>
                </c:pt>
                <c:pt idx="166" formatCode="_(* #.##0_);_(* \(#.##0\);_(* \-??_);_(@_)">
                  <c:v>116316</c:v>
                </c:pt>
                <c:pt idx="167" formatCode="_(* #.##0_);_(* \(#.##0\);_(* \-??_);_(@_)">
                  <c:v>116516</c:v>
                </c:pt>
                <c:pt idx="168">
                  <c:v>116995</c:v>
                </c:pt>
                <c:pt idx="169">
                  <c:v>117394</c:v>
                </c:pt>
                <c:pt idx="170">
                  <c:v>118561</c:v>
                </c:pt>
                <c:pt idx="171">
                  <c:v>118839</c:v>
                </c:pt>
                <c:pt idx="172">
                  <c:v>119119</c:v>
                </c:pt>
                <c:pt idx="173">
                  <c:v>119767</c:v>
                </c:pt>
                <c:pt idx="174">
                  <c:v>119911</c:v>
                </c:pt>
                <c:pt idx="175">
                  <c:v>119941</c:v>
                </c:pt>
                <c:pt idx="176">
                  <c:v>120002</c:v>
                </c:pt>
                <c:pt idx="177" formatCode="0">
                  <c:v>119238</c:v>
                </c:pt>
                <c:pt idx="178" formatCode="0">
                  <c:v>119066</c:v>
                </c:pt>
                <c:pt idx="179" formatCode="0">
                  <c:v>118962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Sheet2!$A$10</c:f>
              <c:strCache>
                <c:ptCount val="1"/>
                <c:pt idx="0">
                  <c:v>COPD/Asthma</c:v>
                </c:pt>
              </c:strCache>
            </c:strRef>
          </c:tx>
          <c:spPr>
            <a:ln w="12700">
              <a:solidFill>
                <a:schemeClr val="tx2"/>
              </a:solidFill>
              <a:prstDash val="solid"/>
            </a:ln>
          </c:spPr>
          <c:marker>
            <c:symbol val="triangle"/>
            <c:size val="2"/>
            <c:spPr>
              <a:solidFill>
                <a:srgbClr val="FCF305"/>
              </a:solidFill>
              <a:ln>
                <a:solidFill>
                  <a:srgbClr val="FCF305"/>
                </a:solidFill>
                <a:prstDash val="solid"/>
              </a:ln>
            </c:spPr>
          </c:marker>
          <c:cat>
            <c:numRef>
              <c:f>Sheet2!$B$2:$FY$2</c:f>
              <c:numCache>
                <c:formatCode>[$-409]mmm\-yy;@</c:formatCode>
                <c:ptCount val="180"/>
                <c:pt idx="0">
                  <c:v>37257</c:v>
                </c:pt>
                <c:pt idx="1">
                  <c:v>37288</c:v>
                </c:pt>
                <c:pt idx="2">
                  <c:v>37316</c:v>
                </c:pt>
                <c:pt idx="3">
                  <c:v>37347</c:v>
                </c:pt>
                <c:pt idx="4">
                  <c:v>37377</c:v>
                </c:pt>
                <c:pt idx="5">
                  <c:v>37408</c:v>
                </c:pt>
                <c:pt idx="6">
                  <c:v>37438</c:v>
                </c:pt>
                <c:pt idx="7">
                  <c:v>37469</c:v>
                </c:pt>
                <c:pt idx="8">
                  <c:v>37500</c:v>
                </c:pt>
                <c:pt idx="9">
                  <c:v>37530</c:v>
                </c:pt>
                <c:pt idx="10">
                  <c:v>37561</c:v>
                </c:pt>
                <c:pt idx="11">
                  <c:v>37591</c:v>
                </c:pt>
                <c:pt idx="12">
                  <c:v>37622</c:v>
                </c:pt>
                <c:pt idx="13">
                  <c:v>37653</c:v>
                </c:pt>
                <c:pt idx="14">
                  <c:v>37681</c:v>
                </c:pt>
                <c:pt idx="15">
                  <c:v>37712</c:v>
                </c:pt>
                <c:pt idx="16">
                  <c:v>37742</c:v>
                </c:pt>
                <c:pt idx="17">
                  <c:v>37773</c:v>
                </c:pt>
                <c:pt idx="18">
                  <c:v>37803</c:v>
                </c:pt>
                <c:pt idx="19">
                  <c:v>37834</c:v>
                </c:pt>
                <c:pt idx="20">
                  <c:v>37865</c:v>
                </c:pt>
                <c:pt idx="21">
                  <c:v>37895</c:v>
                </c:pt>
                <c:pt idx="22">
                  <c:v>37926</c:v>
                </c:pt>
                <c:pt idx="23">
                  <c:v>37956</c:v>
                </c:pt>
                <c:pt idx="24">
                  <c:v>37987</c:v>
                </c:pt>
                <c:pt idx="25">
                  <c:v>38018</c:v>
                </c:pt>
                <c:pt idx="26">
                  <c:v>38047</c:v>
                </c:pt>
                <c:pt idx="27">
                  <c:v>38078</c:v>
                </c:pt>
                <c:pt idx="28">
                  <c:v>38108</c:v>
                </c:pt>
                <c:pt idx="29">
                  <c:v>38139</c:v>
                </c:pt>
                <c:pt idx="30">
                  <c:v>38169</c:v>
                </c:pt>
                <c:pt idx="31">
                  <c:v>38200</c:v>
                </c:pt>
                <c:pt idx="32">
                  <c:v>38231</c:v>
                </c:pt>
                <c:pt idx="33">
                  <c:v>38261</c:v>
                </c:pt>
                <c:pt idx="34">
                  <c:v>38292</c:v>
                </c:pt>
                <c:pt idx="35">
                  <c:v>38322</c:v>
                </c:pt>
                <c:pt idx="36">
                  <c:v>38353</c:v>
                </c:pt>
                <c:pt idx="37">
                  <c:v>38384</c:v>
                </c:pt>
                <c:pt idx="38">
                  <c:v>38412</c:v>
                </c:pt>
                <c:pt idx="39">
                  <c:v>38443</c:v>
                </c:pt>
                <c:pt idx="40">
                  <c:v>38473</c:v>
                </c:pt>
                <c:pt idx="41">
                  <c:v>38504</c:v>
                </c:pt>
                <c:pt idx="42">
                  <c:v>38534</c:v>
                </c:pt>
                <c:pt idx="43">
                  <c:v>38565</c:v>
                </c:pt>
                <c:pt idx="44">
                  <c:v>38596</c:v>
                </c:pt>
                <c:pt idx="45">
                  <c:v>38626</c:v>
                </c:pt>
                <c:pt idx="46">
                  <c:v>38657</c:v>
                </c:pt>
                <c:pt idx="47">
                  <c:v>38687</c:v>
                </c:pt>
                <c:pt idx="48">
                  <c:v>38718</c:v>
                </c:pt>
                <c:pt idx="49">
                  <c:v>38749</c:v>
                </c:pt>
                <c:pt idx="50">
                  <c:v>38777</c:v>
                </c:pt>
                <c:pt idx="51">
                  <c:v>38808</c:v>
                </c:pt>
                <c:pt idx="52">
                  <c:v>38838</c:v>
                </c:pt>
                <c:pt idx="53">
                  <c:v>38869</c:v>
                </c:pt>
                <c:pt idx="54">
                  <c:v>38899</c:v>
                </c:pt>
                <c:pt idx="55">
                  <c:v>38930</c:v>
                </c:pt>
                <c:pt idx="56">
                  <c:v>38961</c:v>
                </c:pt>
                <c:pt idx="57">
                  <c:v>38991</c:v>
                </c:pt>
                <c:pt idx="58">
                  <c:v>39022</c:v>
                </c:pt>
                <c:pt idx="59">
                  <c:v>39052</c:v>
                </c:pt>
                <c:pt idx="60">
                  <c:v>39083</c:v>
                </c:pt>
                <c:pt idx="61">
                  <c:v>39114</c:v>
                </c:pt>
                <c:pt idx="62">
                  <c:v>39142</c:v>
                </c:pt>
                <c:pt idx="63">
                  <c:v>39173</c:v>
                </c:pt>
                <c:pt idx="64">
                  <c:v>39203</c:v>
                </c:pt>
                <c:pt idx="65">
                  <c:v>39234</c:v>
                </c:pt>
                <c:pt idx="66">
                  <c:v>39264</c:v>
                </c:pt>
                <c:pt idx="67">
                  <c:v>39295</c:v>
                </c:pt>
                <c:pt idx="68">
                  <c:v>39326</c:v>
                </c:pt>
                <c:pt idx="69">
                  <c:v>39356</c:v>
                </c:pt>
                <c:pt idx="70">
                  <c:v>39387</c:v>
                </c:pt>
                <c:pt idx="71">
                  <c:v>39417</c:v>
                </c:pt>
                <c:pt idx="72">
                  <c:v>39448</c:v>
                </c:pt>
                <c:pt idx="73">
                  <c:v>39479</c:v>
                </c:pt>
                <c:pt idx="74">
                  <c:v>39508</c:v>
                </c:pt>
                <c:pt idx="75">
                  <c:v>39539</c:v>
                </c:pt>
                <c:pt idx="76">
                  <c:v>39569</c:v>
                </c:pt>
                <c:pt idx="77">
                  <c:v>39600</c:v>
                </c:pt>
                <c:pt idx="78">
                  <c:v>39630</c:v>
                </c:pt>
                <c:pt idx="79">
                  <c:v>39661</c:v>
                </c:pt>
                <c:pt idx="80">
                  <c:v>39692</c:v>
                </c:pt>
                <c:pt idx="81">
                  <c:v>39722</c:v>
                </c:pt>
                <c:pt idx="82">
                  <c:v>39753</c:v>
                </c:pt>
                <c:pt idx="83">
                  <c:v>39783</c:v>
                </c:pt>
                <c:pt idx="84">
                  <c:v>39814</c:v>
                </c:pt>
                <c:pt idx="85">
                  <c:v>39845</c:v>
                </c:pt>
                <c:pt idx="86">
                  <c:v>39873</c:v>
                </c:pt>
                <c:pt idx="87">
                  <c:v>39904</c:v>
                </c:pt>
                <c:pt idx="88">
                  <c:v>39934</c:v>
                </c:pt>
                <c:pt idx="89">
                  <c:v>39965</c:v>
                </c:pt>
                <c:pt idx="90">
                  <c:v>39995</c:v>
                </c:pt>
                <c:pt idx="91">
                  <c:v>40026</c:v>
                </c:pt>
                <c:pt idx="92">
                  <c:v>40057</c:v>
                </c:pt>
                <c:pt idx="93">
                  <c:v>40087</c:v>
                </c:pt>
                <c:pt idx="94">
                  <c:v>40118</c:v>
                </c:pt>
                <c:pt idx="95">
                  <c:v>40148</c:v>
                </c:pt>
                <c:pt idx="96">
                  <c:v>40179</c:v>
                </c:pt>
                <c:pt idx="97">
                  <c:v>40210</c:v>
                </c:pt>
                <c:pt idx="98">
                  <c:v>40238</c:v>
                </c:pt>
                <c:pt idx="99">
                  <c:v>40269</c:v>
                </c:pt>
                <c:pt idx="100">
                  <c:v>40299</c:v>
                </c:pt>
                <c:pt idx="101">
                  <c:v>40330</c:v>
                </c:pt>
                <c:pt idx="102">
                  <c:v>40360</c:v>
                </c:pt>
                <c:pt idx="103">
                  <c:v>40391</c:v>
                </c:pt>
                <c:pt idx="104">
                  <c:v>40422</c:v>
                </c:pt>
                <c:pt idx="105">
                  <c:v>40452</c:v>
                </c:pt>
                <c:pt idx="106">
                  <c:v>40483</c:v>
                </c:pt>
                <c:pt idx="107">
                  <c:v>40513</c:v>
                </c:pt>
                <c:pt idx="108">
                  <c:v>40544</c:v>
                </c:pt>
                <c:pt idx="109">
                  <c:v>40575</c:v>
                </c:pt>
                <c:pt idx="110">
                  <c:v>40603</c:v>
                </c:pt>
                <c:pt idx="111">
                  <c:v>40634</c:v>
                </c:pt>
                <c:pt idx="112">
                  <c:v>40664</c:v>
                </c:pt>
                <c:pt idx="113">
                  <c:v>40695</c:v>
                </c:pt>
                <c:pt idx="114">
                  <c:v>40725</c:v>
                </c:pt>
                <c:pt idx="115">
                  <c:v>40756</c:v>
                </c:pt>
                <c:pt idx="116">
                  <c:v>40787</c:v>
                </c:pt>
                <c:pt idx="117">
                  <c:v>40817</c:v>
                </c:pt>
                <c:pt idx="118">
                  <c:v>40848</c:v>
                </c:pt>
                <c:pt idx="119">
                  <c:v>40878</c:v>
                </c:pt>
                <c:pt idx="120">
                  <c:v>40909</c:v>
                </c:pt>
                <c:pt idx="121">
                  <c:v>40940</c:v>
                </c:pt>
                <c:pt idx="122">
                  <c:v>40969</c:v>
                </c:pt>
                <c:pt idx="123">
                  <c:v>41000</c:v>
                </c:pt>
                <c:pt idx="124">
                  <c:v>41030</c:v>
                </c:pt>
                <c:pt idx="125">
                  <c:v>41061</c:v>
                </c:pt>
                <c:pt idx="126">
                  <c:v>41091</c:v>
                </c:pt>
                <c:pt idx="127">
                  <c:v>41122</c:v>
                </c:pt>
                <c:pt idx="128">
                  <c:v>41153</c:v>
                </c:pt>
                <c:pt idx="129">
                  <c:v>41183</c:v>
                </c:pt>
                <c:pt idx="130">
                  <c:v>41214</c:v>
                </c:pt>
                <c:pt idx="131">
                  <c:v>41244</c:v>
                </c:pt>
                <c:pt idx="132">
                  <c:v>41275</c:v>
                </c:pt>
                <c:pt idx="133">
                  <c:v>41306</c:v>
                </c:pt>
                <c:pt idx="134">
                  <c:v>41334</c:v>
                </c:pt>
                <c:pt idx="135">
                  <c:v>41365</c:v>
                </c:pt>
                <c:pt idx="136">
                  <c:v>41395</c:v>
                </c:pt>
                <c:pt idx="137">
                  <c:v>41426</c:v>
                </c:pt>
                <c:pt idx="138">
                  <c:v>41456</c:v>
                </c:pt>
                <c:pt idx="139">
                  <c:v>41487</c:v>
                </c:pt>
                <c:pt idx="140">
                  <c:v>41518</c:v>
                </c:pt>
                <c:pt idx="141">
                  <c:v>41548</c:v>
                </c:pt>
                <c:pt idx="142">
                  <c:v>41579</c:v>
                </c:pt>
                <c:pt idx="143">
                  <c:v>41609</c:v>
                </c:pt>
                <c:pt idx="144">
                  <c:v>41640</c:v>
                </c:pt>
                <c:pt idx="145">
                  <c:v>41671</c:v>
                </c:pt>
                <c:pt idx="146">
                  <c:v>41699</c:v>
                </c:pt>
                <c:pt idx="147">
                  <c:v>41730</c:v>
                </c:pt>
                <c:pt idx="148">
                  <c:v>41760</c:v>
                </c:pt>
                <c:pt idx="149">
                  <c:v>41791</c:v>
                </c:pt>
                <c:pt idx="150">
                  <c:v>41821</c:v>
                </c:pt>
                <c:pt idx="151">
                  <c:v>41852</c:v>
                </c:pt>
                <c:pt idx="152">
                  <c:v>41883</c:v>
                </c:pt>
                <c:pt idx="153">
                  <c:v>41913</c:v>
                </c:pt>
                <c:pt idx="154">
                  <c:v>41944</c:v>
                </c:pt>
                <c:pt idx="155">
                  <c:v>41974</c:v>
                </c:pt>
                <c:pt idx="156">
                  <c:v>42005</c:v>
                </c:pt>
                <c:pt idx="157">
                  <c:v>42036</c:v>
                </c:pt>
                <c:pt idx="158">
                  <c:v>42064</c:v>
                </c:pt>
                <c:pt idx="159">
                  <c:v>42095</c:v>
                </c:pt>
                <c:pt idx="160">
                  <c:v>42125</c:v>
                </c:pt>
                <c:pt idx="161">
                  <c:v>42156</c:v>
                </c:pt>
                <c:pt idx="162">
                  <c:v>42186</c:v>
                </c:pt>
                <c:pt idx="163">
                  <c:v>42217</c:v>
                </c:pt>
                <c:pt idx="164">
                  <c:v>42248</c:v>
                </c:pt>
                <c:pt idx="165">
                  <c:v>42278</c:v>
                </c:pt>
                <c:pt idx="166">
                  <c:v>42309</c:v>
                </c:pt>
                <c:pt idx="167">
                  <c:v>42339</c:v>
                </c:pt>
                <c:pt idx="168">
                  <c:v>42370</c:v>
                </c:pt>
                <c:pt idx="169">
                  <c:v>42401</c:v>
                </c:pt>
                <c:pt idx="170">
                  <c:v>42430</c:v>
                </c:pt>
                <c:pt idx="171">
                  <c:v>42461</c:v>
                </c:pt>
                <c:pt idx="172">
                  <c:v>42491</c:v>
                </c:pt>
                <c:pt idx="173">
                  <c:v>42522</c:v>
                </c:pt>
                <c:pt idx="174">
                  <c:v>42552</c:v>
                </c:pt>
                <c:pt idx="175">
                  <c:v>42583</c:v>
                </c:pt>
                <c:pt idx="176">
                  <c:v>42614</c:v>
                </c:pt>
                <c:pt idx="177">
                  <c:v>42644</c:v>
                </c:pt>
                <c:pt idx="178">
                  <c:v>42675</c:v>
                </c:pt>
                <c:pt idx="179">
                  <c:v>42705</c:v>
                </c:pt>
              </c:numCache>
            </c:numRef>
          </c:cat>
          <c:val>
            <c:numRef>
              <c:f>Sheet2!$B$10:$FY$10</c:f>
              <c:numCache>
                <c:formatCode>General</c:formatCode>
                <c:ptCount val="180"/>
                <c:pt idx="90" formatCode="_(* #.##0_);_(* \(#.##0\);_(* \-??_);_(@_)">
                  <c:v>500</c:v>
                </c:pt>
                <c:pt idx="91" formatCode="_(* #.##0_);_(* \(#.##0\);_(* \-??_);_(@_)">
                  <c:v>708</c:v>
                </c:pt>
                <c:pt idx="92" formatCode="_(* #.##0_);_(* \(#.##0\);_(* \-??_);_(@_)">
                  <c:v>788</c:v>
                </c:pt>
                <c:pt idx="93" formatCode="_(* #.##0_);_(* \(#.##0\);_(* \-??_);_(@_)">
                  <c:v>868</c:v>
                </c:pt>
                <c:pt idx="94" formatCode="_(* #.##0_);_(* \(#.##0\);_(* \-??_);_(@_)">
                  <c:v>948</c:v>
                </c:pt>
                <c:pt idx="95" formatCode="_(* #.##0_);_(* \(#.##0\);_(* \-??_);_(@_)">
                  <c:v>1028</c:v>
                </c:pt>
                <c:pt idx="96" formatCode="_(* #.##0_);_(* \(#.##0\);_(* \-??_);_(@_)">
                  <c:v>1108</c:v>
                </c:pt>
                <c:pt idx="97" formatCode="_(* #.##0_);_(* \(#.##0\);_(* \-??_);_(@_)">
                  <c:v>1188</c:v>
                </c:pt>
                <c:pt idx="98" formatCode="_(* #.##0_);_(* \(#.##0\);_(* \-??_);_(@_)">
                  <c:v>1268</c:v>
                </c:pt>
                <c:pt idx="99" formatCode="_(* #.##0_);_(* \(#.##0\);_(* \-??_);_(@_)">
                  <c:v>1348</c:v>
                </c:pt>
                <c:pt idx="100" formatCode="_(* #.##0_);_(* \(#.##0\);_(* \-??_);_(@_)">
                  <c:v>1428</c:v>
                </c:pt>
                <c:pt idx="101" formatCode="_(* #.##0_);_(* \(#.##0\);_(* \-??_);_(@_)">
                  <c:v>1508</c:v>
                </c:pt>
                <c:pt idx="102" formatCode="_(* #.##0_);_(* \(#.##0\);_(* \-??_);_(@_)">
                  <c:v>1588</c:v>
                </c:pt>
                <c:pt idx="103" formatCode="_(* #.##0_);_(* \(#.##0\);_(* \-??_);_(@_)">
                  <c:v>1716</c:v>
                </c:pt>
                <c:pt idx="104" formatCode="_(* #.##0_);_(* \(#.##0\);_(* \-??_);_(@_)">
                  <c:v>2076</c:v>
                </c:pt>
                <c:pt idx="105" formatCode="_(* #.##0_);_(* \(#.##0\);_(* \-??_);_(@_)">
                  <c:v>2436</c:v>
                </c:pt>
                <c:pt idx="106" formatCode="_(* #.##0_);_(* \(#.##0\);_(* \-??_);_(@_)">
                  <c:v>2796</c:v>
                </c:pt>
                <c:pt idx="107" formatCode="_(* #.##0_);_(* \(#.##0\);_(* \-??_);_(@_)">
                  <c:v>3156</c:v>
                </c:pt>
                <c:pt idx="108" formatCode="_(* #.##0_);_(* \(#.##0\);_(* \-??_);_(@_)">
                  <c:v>3516</c:v>
                </c:pt>
                <c:pt idx="109" formatCode="_(* #.##0_);_(* \(#.##0\);_(* \-??_);_(@_)">
                  <c:v>3876</c:v>
                </c:pt>
                <c:pt idx="110" formatCode="_(* #.##0_);_(* \(#.##0\);_(* \-??_);_(@_)">
                  <c:v>4236</c:v>
                </c:pt>
                <c:pt idx="111" formatCode="_(* #.##0_);_(* \(#.##0\);_(* \-??_);_(@_)">
                  <c:v>4596</c:v>
                </c:pt>
                <c:pt idx="112" formatCode="_(* #.##0_);_(* \(#.##0\);_(* \-??_);_(@_)">
                  <c:v>4956</c:v>
                </c:pt>
                <c:pt idx="113" formatCode="_(* #.##0_);_(* \(#.##0\);_(* \-??_);_(@_)">
                  <c:v>5304</c:v>
                </c:pt>
                <c:pt idx="114" formatCode="_(* #.##0_);_(* \(#.##0\);_(* \-??_);_(@_)">
                  <c:v>5494</c:v>
                </c:pt>
                <c:pt idx="115" formatCode="_(* #.##0_);_(* \(#.##0\);_(* \-??_);_(@_)">
                  <c:v>5684</c:v>
                </c:pt>
                <c:pt idx="116" formatCode="_(* #.##0_);_(* \(#.##0\);_(* \-??_);_(@_)">
                  <c:v>5874</c:v>
                </c:pt>
                <c:pt idx="117" formatCode="_(* #.##0_);_(* \(#.##0\);_(* \-??_);_(@_)">
                  <c:v>6064</c:v>
                </c:pt>
                <c:pt idx="118" formatCode="_(* #.##0_);_(* \(#.##0\);_(* \-??_);_(@_)">
                  <c:v>6269</c:v>
                </c:pt>
                <c:pt idx="119" formatCode="_(* #.##0_);_(* \(#.##0\);_(* \-??_);_(@_)">
                  <c:v>6474</c:v>
                </c:pt>
                <c:pt idx="120" formatCode="_(* #.##0_);_(* \(#.##0\);_(* \-??_);_(@_)">
                  <c:v>6699</c:v>
                </c:pt>
                <c:pt idx="121" formatCode="_(* #.##0_);_(* \(#.##0\);_(* \-??_);_(@_)">
                  <c:v>6924</c:v>
                </c:pt>
                <c:pt idx="122" formatCode="_(* #.##0_);_(* \(#.##0\);_(* \-??_);_(@_)">
                  <c:v>7323</c:v>
                </c:pt>
                <c:pt idx="123" formatCode="_(* #.##0_);_(* \(#.##0\);_(* \-??_);_(@_)">
                  <c:v>7603</c:v>
                </c:pt>
                <c:pt idx="124" formatCode="_(* #.##0_);_(* \(#.##0\);_(* \-??_);_(@_)">
                  <c:v>7883</c:v>
                </c:pt>
                <c:pt idx="125" formatCode="_(* #.##0_);_(* \(#.##0\);_(* \-??_);_(@_)">
                  <c:v>8163</c:v>
                </c:pt>
                <c:pt idx="126" formatCode="_(* #.##0_);_(* \(#.##0\);_(* \-??_);_(@_)">
                  <c:v>8443</c:v>
                </c:pt>
                <c:pt idx="127" formatCode="_(* #.##0_);_(* \(#.##0\);_(* \-??_);_(@_)">
                  <c:v>8723</c:v>
                </c:pt>
                <c:pt idx="128" formatCode="_(* #.##0_);_(* \(#.##0\);_(* \-??_);_(@_)">
                  <c:v>9003</c:v>
                </c:pt>
                <c:pt idx="129" formatCode="_(* #.##0_);_(* \(#.##0\);_(* \-??_);_(@_)">
                  <c:v>9283</c:v>
                </c:pt>
                <c:pt idx="130" formatCode="_(* #.##0_);_(* \(#.##0\);_(* \-??_);_(@_)">
                  <c:v>9563</c:v>
                </c:pt>
                <c:pt idx="131" formatCode="_(* #.##0_);_(* \(#.##0\);_(* \-??_);_(@_)">
                  <c:v>9843</c:v>
                </c:pt>
                <c:pt idx="132" formatCode="_(* #.##0_);_(* \(#.##0\);_(* \-??_);_(@_)">
                  <c:v>10025</c:v>
                </c:pt>
                <c:pt idx="133" formatCode="_(* #.##0_);_(* \(#.##0\);_(* \-??_);_(@_)">
                  <c:v>10116</c:v>
                </c:pt>
                <c:pt idx="134" formatCode="_(* #.##0_);_(* \(#.##0\);_(* \-??_);_(@_)">
                  <c:v>11392</c:v>
                </c:pt>
                <c:pt idx="135" formatCode="_(* #.##0_);_(* \(#.##0\);_(* \-??_);_(@_)">
                  <c:v>12315</c:v>
                </c:pt>
                <c:pt idx="136" formatCode="_(* #.##0_);_(* \(#.##0\);_(* \-??_);_(@_)">
                  <c:v>12472</c:v>
                </c:pt>
                <c:pt idx="137">
                  <c:v>13181</c:v>
                </c:pt>
                <c:pt idx="138">
                  <c:v>13770</c:v>
                </c:pt>
                <c:pt idx="139">
                  <c:v>13856</c:v>
                </c:pt>
                <c:pt idx="140">
                  <c:v>14213</c:v>
                </c:pt>
                <c:pt idx="141">
                  <c:v>15000</c:v>
                </c:pt>
                <c:pt idx="142">
                  <c:v>15500</c:v>
                </c:pt>
                <c:pt idx="143">
                  <c:v>16000</c:v>
                </c:pt>
                <c:pt idx="144">
                  <c:v>16500</c:v>
                </c:pt>
                <c:pt idx="145">
                  <c:v>17000</c:v>
                </c:pt>
                <c:pt idx="146">
                  <c:v>17300</c:v>
                </c:pt>
                <c:pt idx="147">
                  <c:v>17600</c:v>
                </c:pt>
                <c:pt idx="148" formatCode="_(* #.##0_);_(* \(#.##0\);_(* \-??_);_(@_)">
                  <c:v>18000</c:v>
                </c:pt>
                <c:pt idx="149" formatCode="_(* #.##0_);_(* \(#.##0\);_(* \-??_);_(@_)">
                  <c:v>18450</c:v>
                </c:pt>
                <c:pt idx="150" formatCode="_(* #.##0_);_(* \(#.##0\);_(* \-??_);_(@_)">
                  <c:v>18900</c:v>
                </c:pt>
                <c:pt idx="151" formatCode="_(* #.##0_);_(* \(#.##0\);_(* \-??_);_(@_)">
                  <c:v>19350</c:v>
                </c:pt>
                <c:pt idx="152" formatCode="_(* #.##0_);_(* \(#.##0\);_(* \-??_);_(@_)">
                  <c:v>19800</c:v>
                </c:pt>
                <c:pt idx="153" formatCode="_(* #.##0_);_(* \(#.##0\);_(* \-??_);_(@_)">
                  <c:v>20344</c:v>
                </c:pt>
                <c:pt idx="154" formatCode="_(* #.##0_);_(* \(#.##0\);_(* \-??_);_(@_)">
                  <c:v>22000</c:v>
                </c:pt>
                <c:pt idx="155">
                  <c:v>23000</c:v>
                </c:pt>
                <c:pt idx="156" formatCode="_(* #.##0_);_(* \(#.##0\);_(* \-??_);_(@_)">
                  <c:v>24368</c:v>
                </c:pt>
                <c:pt idx="157" formatCode="_(* #.##0_);_(* \(#.##0\);_(* \-??_);_(@_)">
                  <c:v>24816</c:v>
                </c:pt>
                <c:pt idx="158" formatCode="_(* #.##0_);_(* \(#.##0\);_(* \-??_);_(@_)">
                  <c:v>26121</c:v>
                </c:pt>
                <c:pt idx="159" formatCode="_(* #.##0_);_(* \(#.##0\);_(* \-??_);_(@_)">
                  <c:v>26455</c:v>
                </c:pt>
                <c:pt idx="160" formatCode="_(* #.##0_);_(* \(#.##0\);_(* \-??_);_(@_)">
                  <c:v>26799</c:v>
                </c:pt>
                <c:pt idx="161" formatCode="_(* #.##0_);_(* \(#.##0\);_(* \-??_);_(@_)">
                  <c:v>27006</c:v>
                </c:pt>
                <c:pt idx="162" formatCode="_(* #.##0_);_(* \(#.##0\);_(* \-??_);_(@_)">
                  <c:v>28399</c:v>
                </c:pt>
                <c:pt idx="163" formatCode="_(* #.##0_);_(* \(#.##0\);_(* \-??_);_(@_)">
                  <c:v>27604</c:v>
                </c:pt>
                <c:pt idx="164" formatCode="_(* #.##0_);_(* \(#.##0\);_(* \-??_);_(@_)">
                  <c:v>28113</c:v>
                </c:pt>
                <c:pt idx="165" formatCode="_(* #.##0_);_(* \(#.##0\);_(* \-??_);_(@_)">
                  <c:v>28240</c:v>
                </c:pt>
                <c:pt idx="166">
                  <c:v>28700</c:v>
                </c:pt>
                <c:pt idx="167">
                  <c:v>29000</c:v>
                </c:pt>
                <c:pt idx="168">
                  <c:v>29863</c:v>
                </c:pt>
                <c:pt idx="169">
                  <c:v>29888</c:v>
                </c:pt>
                <c:pt idx="170">
                  <c:v>30167</c:v>
                </c:pt>
                <c:pt idx="171">
                  <c:v>30378</c:v>
                </c:pt>
                <c:pt idx="172">
                  <c:v>30456</c:v>
                </c:pt>
                <c:pt idx="173">
                  <c:v>30668</c:v>
                </c:pt>
                <c:pt idx="174">
                  <c:v>30700</c:v>
                </c:pt>
                <c:pt idx="175">
                  <c:v>30741</c:v>
                </c:pt>
                <c:pt idx="176">
                  <c:v>31037</c:v>
                </c:pt>
                <c:pt idx="177" formatCode="0">
                  <c:v>30378</c:v>
                </c:pt>
                <c:pt idx="178" formatCode="0">
                  <c:v>29898</c:v>
                </c:pt>
                <c:pt idx="179" formatCode="0">
                  <c:v>29874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Sheet2!$A$11</c:f>
              <c:strCache>
                <c:ptCount val="1"/>
                <c:pt idx="0">
                  <c:v>Cardiovascualr Risk Mgt</c:v>
                </c:pt>
              </c:strCache>
            </c:strRef>
          </c:tx>
          <c:spPr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</a:ln>
          </c:spPr>
          <c:marker>
            <c:symbol val="x"/>
            <c:size val="2"/>
            <c:spPr>
              <a:noFill/>
              <a:ln>
                <a:solidFill>
                  <a:srgbClr val="00ABEA"/>
                </a:solidFill>
                <a:prstDash val="solid"/>
              </a:ln>
            </c:spPr>
          </c:marker>
          <c:cat>
            <c:numRef>
              <c:f>Sheet2!$B$2:$FY$2</c:f>
              <c:numCache>
                <c:formatCode>[$-409]mmm\-yy;@</c:formatCode>
                <c:ptCount val="180"/>
                <c:pt idx="0">
                  <c:v>37257</c:v>
                </c:pt>
                <c:pt idx="1">
                  <c:v>37288</c:v>
                </c:pt>
                <c:pt idx="2">
                  <c:v>37316</c:v>
                </c:pt>
                <c:pt idx="3">
                  <c:v>37347</c:v>
                </c:pt>
                <c:pt idx="4">
                  <c:v>37377</c:v>
                </c:pt>
                <c:pt idx="5">
                  <c:v>37408</c:v>
                </c:pt>
                <c:pt idx="6">
                  <c:v>37438</c:v>
                </c:pt>
                <c:pt idx="7">
                  <c:v>37469</c:v>
                </c:pt>
                <c:pt idx="8">
                  <c:v>37500</c:v>
                </c:pt>
                <c:pt idx="9">
                  <c:v>37530</c:v>
                </c:pt>
                <c:pt idx="10">
                  <c:v>37561</c:v>
                </c:pt>
                <c:pt idx="11">
                  <c:v>37591</c:v>
                </c:pt>
                <c:pt idx="12">
                  <c:v>37622</c:v>
                </c:pt>
                <c:pt idx="13">
                  <c:v>37653</c:v>
                </c:pt>
                <c:pt idx="14">
                  <c:v>37681</c:v>
                </c:pt>
                <c:pt idx="15">
                  <c:v>37712</c:v>
                </c:pt>
                <c:pt idx="16">
                  <c:v>37742</c:v>
                </c:pt>
                <c:pt idx="17">
                  <c:v>37773</c:v>
                </c:pt>
                <c:pt idx="18">
                  <c:v>37803</c:v>
                </c:pt>
                <c:pt idx="19">
                  <c:v>37834</c:v>
                </c:pt>
                <c:pt idx="20">
                  <c:v>37865</c:v>
                </c:pt>
                <c:pt idx="21">
                  <c:v>37895</c:v>
                </c:pt>
                <c:pt idx="22">
                  <c:v>37926</c:v>
                </c:pt>
                <c:pt idx="23">
                  <c:v>37956</c:v>
                </c:pt>
                <c:pt idx="24">
                  <c:v>37987</c:v>
                </c:pt>
                <c:pt idx="25">
                  <c:v>38018</c:v>
                </c:pt>
                <c:pt idx="26">
                  <c:v>38047</c:v>
                </c:pt>
                <c:pt idx="27">
                  <c:v>38078</c:v>
                </c:pt>
                <c:pt idx="28">
                  <c:v>38108</c:v>
                </c:pt>
                <c:pt idx="29">
                  <c:v>38139</c:v>
                </c:pt>
                <c:pt idx="30">
                  <c:v>38169</c:v>
                </c:pt>
                <c:pt idx="31">
                  <c:v>38200</c:v>
                </c:pt>
                <c:pt idx="32">
                  <c:v>38231</c:v>
                </c:pt>
                <c:pt idx="33">
                  <c:v>38261</c:v>
                </c:pt>
                <c:pt idx="34">
                  <c:v>38292</c:v>
                </c:pt>
                <c:pt idx="35">
                  <c:v>38322</c:v>
                </c:pt>
                <c:pt idx="36">
                  <c:v>38353</c:v>
                </c:pt>
                <c:pt idx="37">
                  <c:v>38384</c:v>
                </c:pt>
                <c:pt idx="38">
                  <c:v>38412</c:v>
                </c:pt>
                <c:pt idx="39">
                  <c:v>38443</c:v>
                </c:pt>
                <c:pt idx="40">
                  <c:v>38473</c:v>
                </c:pt>
                <c:pt idx="41">
                  <c:v>38504</c:v>
                </c:pt>
                <c:pt idx="42">
                  <c:v>38534</c:v>
                </c:pt>
                <c:pt idx="43">
                  <c:v>38565</c:v>
                </c:pt>
                <c:pt idx="44">
                  <c:v>38596</c:v>
                </c:pt>
                <c:pt idx="45">
                  <c:v>38626</c:v>
                </c:pt>
                <c:pt idx="46">
                  <c:v>38657</c:v>
                </c:pt>
                <c:pt idx="47">
                  <c:v>38687</c:v>
                </c:pt>
                <c:pt idx="48">
                  <c:v>38718</c:v>
                </c:pt>
                <c:pt idx="49">
                  <c:v>38749</c:v>
                </c:pt>
                <c:pt idx="50">
                  <c:v>38777</c:v>
                </c:pt>
                <c:pt idx="51">
                  <c:v>38808</c:v>
                </c:pt>
                <c:pt idx="52">
                  <c:v>38838</c:v>
                </c:pt>
                <c:pt idx="53">
                  <c:v>38869</c:v>
                </c:pt>
                <c:pt idx="54">
                  <c:v>38899</c:v>
                </c:pt>
                <c:pt idx="55">
                  <c:v>38930</c:v>
                </c:pt>
                <c:pt idx="56">
                  <c:v>38961</c:v>
                </c:pt>
                <c:pt idx="57">
                  <c:v>38991</c:v>
                </c:pt>
                <c:pt idx="58">
                  <c:v>39022</c:v>
                </c:pt>
                <c:pt idx="59">
                  <c:v>39052</c:v>
                </c:pt>
                <c:pt idx="60">
                  <c:v>39083</c:v>
                </c:pt>
                <c:pt idx="61">
                  <c:v>39114</c:v>
                </c:pt>
                <c:pt idx="62">
                  <c:v>39142</c:v>
                </c:pt>
                <c:pt idx="63">
                  <c:v>39173</c:v>
                </c:pt>
                <c:pt idx="64">
                  <c:v>39203</c:v>
                </c:pt>
                <c:pt idx="65">
                  <c:v>39234</c:v>
                </c:pt>
                <c:pt idx="66">
                  <c:v>39264</c:v>
                </c:pt>
                <c:pt idx="67">
                  <c:v>39295</c:v>
                </c:pt>
                <c:pt idx="68">
                  <c:v>39326</c:v>
                </c:pt>
                <c:pt idx="69">
                  <c:v>39356</c:v>
                </c:pt>
                <c:pt idx="70">
                  <c:v>39387</c:v>
                </c:pt>
                <c:pt idx="71">
                  <c:v>39417</c:v>
                </c:pt>
                <c:pt idx="72">
                  <c:v>39448</c:v>
                </c:pt>
                <c:pt idx="73">
                  <c:v>39479</c:v>
                </c:pt>
                <c:pt idx="74">
                  <c:v>39508</c:v>
                </c:pt>
                <c:pt idx="75">
                  <c:v>39539</c:v>
                </c:pt>
                <c:pt idx="76">
                  <c:v>39569</c:v>
                </c:pt>
                <c:pt idx="77">
                  <c:v>39600</c:v>
                </c:pt>
                <c:pt idx="78">
                  <c:v>39630</c:v>
                </c:pt>
                <c:pt idx="79">
                  <c:v>39661</c:v>
                </c:pt>
                <c:pt idx="80">
                  <c:v>39692</c:v>
                </c:pt>
                <c:pt idx="81">
                  <c:v>39722</c:v>
                </c:pt>
                <c:pt idx="82">
                  <c:v>39753</c:v>
                </c:pt>
                <c:pt idx="83">
                  <c:v>39783</c:v>
                </c:pt>
                <c:pt idx="84">
                  <c:v>39814</c:v>
                </c:pt>
                <c:pt idx="85">
                  <c:v>39845</c:v>
                </c:pt>
                <c:pt idx="86">
                  <c:v>39873</c:v>
                </c:pt>
                <c:pt idx="87">
                  <c:v>39904</c:v>
                </c:pt>
                <c:pt idx="88">
                  <c:v>39934</c:v>
                </c:pt>
                <c:pt idx="89">
                  <c:v>39965</c:v>
                </c:pt>
                <c:pt idx="90">
                  <c:v>39995</c:v>
                </c:pt>
                <c:pt idx="91">
                  <c:v>40026</c:v>
                </c:pt>
                <c:pt idx="92">
                  <c:v>40057</c:v>
                </c:pt>
                <c:pt idx="93">
                  <c:v>40087</c:v>
                </c:pt>
                <c:pt idx="94">
                  <c:v>40118</c:v>
                </c:pt>
                <c:pt idx="95">
                  <c:v>40148</c:v>
                </c:pt>
                <c:pt idx="96">
                  <c:v>40179</c:v>
                </c:pt>
                <c:pt idx="97">
                  <c:v>40210</c:v>
                </c:pt>
                <c:pt idx="98">
                  <c:v>40238</c:v>
                </c:pt>
                <c:pt idx="99">
                  <c:v>40269</c:v>
                </c:pt>
                <c:pt idx="100">
                  <c:v>40299</c:v>
                </c:pt>
                <c:pt idx="101">
                  <c:v>40330</c:v>
                </c:pt>
                <c:pt idx="102">
                  <c:v>40360</c:v>
                </c:pt>
                <c:pt idx="103">
                  <c:v>40391</c:v>
                </c:pt>
                <c:pt idx="104">
                  <c:v>40422</c:v>
                </c:pt>
                <c:pt idx="105">
                  <c:v>40452</c:v>
                </c:pt>
                <c:pt idx="106">
                  <c:v>40483</c:v>
                </c:pt>
                <c:pt idx="107">
                  <c:v>40513</c:v>
                </c:pt>
                <c:pt idx="108">
                  <c:v>40544</c:v>
                </c:pt>
                <c:pt idx="109">
                  <c:v>40575</c:v>
                </c:pt>
                <c:pt idx="110">
                  <c:v>40603</c:v>
                </c:pt>
                <c:pt idx="111">
                  <c:v>40634</c:v>
                </c:pt>
                <c:pt idx="112">
                  <c:v>40664</c:v>
                </c:pt>
                <c:pt idx="113">
                  <c:v>40695</c:v>
                </c:pt>
                <c:pt idx="114">
                  <c:v>40725</c:v>
                </c:pt>
                <c:pt idx="115">
                  <c:v>40756</c:v>
                </c:pt>
                <c:pt idx="116">
                  <c:v>40787</c:v>
                </c:pt>
                <c:pt idx="117">
                  <c:v>40817</c:v>
                </c:pt>
                <c:pt idx="118">
                  <c:v>40848</c:v>
                </c:pt>
                <c:pt idx="119">
                  <c:v>40878</c:v>
                </c:pt>
                <c:pt idx="120">
                  <c:v>40909</c:v>
                </c:pt>
                <c:pt idx="121">
                  <c:v>40940</c:v>
                </c:pt>
                <c:pt idx="122">
                  <c:v>40969</c:v>
                </c:pt>
                <c:pt idx="123">
                  <c:v>41000</c:v>
                </c:pt>
                <c:pt idx="124">
                  <c:v>41030</c:v>
                </c:pt>
                <c:pt idx="125">
                  <c:v>41061</c:v>
                </c:pt>
                <c:pt idx="126">
                  <c:v>41091</c:v>
                </c:pt>
                <c:pt idx="127">
                  <c:v>41122</c:v>
                </c:pt>
                <c:pt idx="128">
                  <c:v>41153</c:v>
                </c:pt>
                <c:pt idx="129">
                  <c:v>41183</c:v>
                </c:pt>
                <c:pt idx="130">
                  <c:v>41214</c:v>
                </c:pt>
                <c:pt idx="131">
                  <c:v>41244</c:v>
                </c:pt>
                <c:pt idx="132">
                  <c:v>41275</c:v>
                </c:pt>
                <c:pt idx="133">
                  <c:v>41306</c:v>
                </c:pt>
                <c:pt idx="134">
                  <c:v>41334</c:v>
                </c:pt>
                <c:pt idx="135">
                  <c:v>41365</c:v>
                </c:pt>
                <c:pt idx="136">
                  <c:v>41395</c:v>
                </c:pt>
                <c:pt idx="137">
                  <c:v>41426</c:v>
                </c:pt>
                <c:pt idx="138">
                  <c:v>41456</c:v>
                </c:pt>
                <c:pt idx="139">
                  <c:v>41487</c:v>
                </c:pt>
                <c:pt idx="140">
                  <c:v>41518</c:v>
                </c:pt>
                <c:pt idx="141">
                  <c:v>41548</c:v>
                </c:pt>
                <c:pt idx="142">
                  <c:v>41579</c:v>
                </c:pt>
                <c:pt idx="143">
                  <c:v>41609</c:v>
                </c:pt>
                <c:pt idx="144">
                  <c:v>41640</c:v>
                </c:pt>
                <c:pt idx="145">
                  <c:v>41671</c:v>
                </c:pt>
                <c:pt idx="146">
                  <c:v>41699</c:v>
                </c:pt>
                <c:pt idx="147">
                  <c:v>41730</c:v>
                </c:pt>
                <c:pt idx="148">
                  <c:v>41760</c:v>
                </c:pt>
                <c:pt idx="149">
                  <c:v>41791</c:v>
                </c:pt>
                <c:pt idx="150">
                  <c:v>41821</c:v>
                </c:pt>
                <c:pt idx="151">
                  <c:v>41852</c:v>
                </c:pt>
                <c:pt idx="152">
                  <c:v>41883</c:v>
                </c:pt>
                <c:pt idx="153">
                  <c:v>41913</c:v>
                </c:pt>
                <c:pt idx="154">
                  <c:v>41944</c:v>
                </c:pt>
                <c:pt idx="155">
                  <c:v>41974</c:v>
                </c:pt>
                <c:pt idx="156">
                  <c:v>42005</c:v>
                </c:pt>
                <c:pt idx="157">
                  <c:v>42036</c:v>
                </c:pt>
                <c:pt idx="158">
                  <c:v>42064</c:v>
                </c:pt>
                <c:pt idx="159">
                  <c:v>42095</c:v>
                </c:pt>
                <c:pt idx="160">
                  <c:v>42125</c:v>
                </c:pt>
                <c:pt idx="161">
                  <c:v>42156</c:v>
                </c:pt>
                <c:pt idx="162">
                  <c:v>42186</c:v>
                </c:pt>
                <c:pt idx="163">
                  <c:v>42217</c:v>
                </c:pt>
                <c:pt idx="164">
                  <c:v>42248</c:v>
                </c:pt>
                <c:pt idx="165">
                  <c:v>42278</c:v>
                </c:pt>
                <c:pt idx="166">
                  <c:v>42309</c:v>
                </c:pt>
                <c:pt idx="167">
                  <c:v>42339</c:v>
                </c:pt>
                <c:pt idx="168">
                  <c:v>42370</c:v>
                </c:pt>
                <c:pt idx="169">
                  <c:v>42401</c:v>
                </c:pt>
                <c:pt idx="170">
                  <c:v>42430</c:v>
                </c:pt>
                <c:pt idx="171">
                  <c:v>42461</c:v>
                </c:pt>
                <c:pt idx="172">
                  <c:v>42491</c:v>
                </c:pt>
                <c:pt idx="173">
                  <c:v>42522</c:v>
                </c:pt>
                <c:pt idx="174">
                  <c:v>42552</c:v>
                </c:pt>
                <c:pt idx="175">
                  <c:v>42583</c:v>
                </c:pt>
                <c:pt idx="176">
                  <c:v>42614</c:v>
                </c:pt>
                <c:pt idx="177">
                  <c:v>42644</c:v>
                </c:pt>
                <c:pt idx="178">
                  <c:v>42675</c:v>
                </c:pt>
                <c:pt idx="179">
                  <c:v>42705</c:v>
                </c:pt>
              </c:numCache>
            </c:numRef>
          </c:cat>
          <c:val>
            <c:numRef>
              <c:f>Sheet2!$B$11:$FY$11</c:f>
              <c:numCache>
                <c:formatCode>General</c:formatCode>
                <c:ptCount val="180"/>
                <c:pt idx="103" formatCode="_(* #.##0_);_(* \(#.##0\);_(* \-??_);_(@_)">
                  <c:v>0</c:v>
                </c:pt>
                <c:pt idx="104" formatCode="_(* #.##0_);_(* \(#.##0\);_(* \-??_);_(@_)">
                  <c:v>195</c:v>
                </c:pt>
                <c:pt idx="105" formatCode="_(* #.##0_);_(* \(#.##0\);_(* \-??_);_(@_)">
                  <c:v>390</c:v>
                </c:pt>
                <c:pt idx="106" formatCode="_(* #.##0_);_(* \(#.##0\);_(* \-??_);_(@_)">
                  <c:v>585</c:v>
                </c:pt>
                <c:pt idx="107" formatCode="_(* #.##0_);_(* \(#.##0\);_(* \-??_);_(@_)">
                  <c:v>780</c:v>
                </c:pt>
                <c:pt idx="108" formatCode="_(* #.##0_);_(* \(#.##0\);_(* \-??_);_(@_)">
                  <c:v>975</c:v>
                </c:pt>
                <c:pt idx="109" formatCode="_(* #.##0_);_(* \(#.##0\);_(* \-??_);_(@_)">
                  <c:v>1170</c:v>
                </c:pt>
                <c:pt idx="110" formatCode="_(* #.##0_);_(* \(#.##0\);_(* \-??_);_(@_)">
                  <c:v>1365</c:v>
                </c:pt>
                <c:pt idx="111" formatCode="_(* #.##0_);_(* \(#.##0\);_(* \-??_);_(@_)">
                  <c:v>1560</c:v>
                </c:pt>
                <c:pt idx="112" formatCode="_(* #.##0_);_(* \(#.##0\);_(* \-??_);_(@_)">
                  <c:v>1755</c:v>
                </c:pt>
                <c:pt idx="113" formatCode="_(* #.##0_);_(* \(#.##0\);_(* \-??_);_(@_)">
                  <c:v>1958</c:v>
                </c:pt>
                <c:pt idx="114" formatCode="_(* #.##0_);_(* \(#.##0\);_(* \-??_);_(@_)">
                  <c:v>2258</c:v>
                </c:pt>
                <c:pt idx="115" formatCode="_(* #.##0_);_(* \(#.##0\);_(* \-??_);_(@_)">
                  <c:v>2558</c:v>
                </c:pt>
                <c:pt idx="116" formatCode="_(* #.##0_);_(* \(#.##0\);_(* \-??_);_(@_)">
                  <c:v>2858</c:v>
                </c:pt>
                <c:pt idx="117" formatCode="_(* #.##0_);_(* \(#.##0\);_(* \-??_);_(@_)">
                  <c:v>3158</c:v>
                </c:pt>
                <c:pt idx="118" formatCode="_(* #.##0_);_(* \(#.##0\);_(* \-??_);_(@_)">
                  <c:v>3458</c:v>
                </c:pt>
                <c:pt idx="119" formatCode="_(* #.##0_);_(* \(#.##0\);_(* \-??_);_(@_)">
                  <c:v>3868</c:v>
                </c:pt>
                <c:pt idx="120" formatCode="_(* #.##0_);_(* \(#.##0\);_(* \-??_);_(@_)">
                  <c:v>4278</c:v>
                </c:pt>
                <c:pt idx="121" formatCode="_(* #.##0_);_(* \(#.##0\);_(* \-??_);_(@_)">
                  <c:v>4688</c:v>
                </c:pt>
                <c:pt idx="122" formatCode="_(* #.##0_);_(* \(#.##0\);_(* \-??_);_(@_)">
                  <c:v>5279</c:v>
                </c:pt>
                <c:pt idx="123" formatCode="_(* #.##0_);_(* \(#.##0\);_(* \-??_);_(@_)">
                  <c:v>6297</c:v>
                </c:pt>
                <c:pt idx="124" formatCode="_(* #.##0_);_(* \(#.##0\);_(* \-??_);_(@_)">
                  <c:v>7315</c:v>
                </c:pt>
                <c:pt idx="125" formatCode="_(* #.##0_);_(* \(#.##0\);_(* \-??_);_(@_)">
                  <c:v>8333</c:v>
                </c:pt>
                <c:pt idx="126" formatCode="_(* #.##0_);_(* \(#.##0\);_(* \-??_);_(@_)">
                  <c:v>10351</c:v>
                </c:pt>
                <c:pt idx="127" formatCode="_(* #.##0_);_(* \(#.##0\);_(* \-??_);_(@_)">
                  <c:v>12369</c:v>
                </c:pt>
                <c:pt idx="128" formatCode="_(* #.##0_);_(* \(#.##0\);_(* \-??_);_(@_)">
                  <c:v>14387</c:v>
                </c:pt>
                <c:pt idx="129" formatCode="_(* #.##0_);_(* \(#.##0\);_(* \-??_);_(@_)">
                  <c:v>16405</c:v>
                </c:pt>
                <c:pt idx="130" formatCode="_(* #.##0_);_(* \(#.##0\);_(* \-??_);_(@_)">
                  <c:v>18423</c:v>
                </c:pt>
                <c:pt idx="131" formatCode="_(* #.##0_);_(* \(#.##0\);_(* \-??_);_(@_)">
                  <c:v>20441</c:v>
                </c:pt>
                <c:pt idx="132" formatCode="_(* #.##0_);_(* \(#.##0\);_(* \-??_);_(@_)">
                  <c:v>22459</c:v>
                </c:pt>
                <c:pt idx="133" formatCode="_(* #.##0_);_(* \(#.##0\);_(* \-??_);_(@_)">
                  <c:v>22735</c:v>
                </c:pt>
                <c:pt idx="134" formatCode="_(* #.##0_);_(* \(#.##0\);_(* \-??_);_(@_)">
                  <c:v>27008</c:v>
                </c:pt>
                <c:pt idx="135" formatCode="_(* #.##0_);_(* \(#.##0\);_(* \-??_);_(@_)">
                  <c:v>29284</c:v>
                </c:pt>
                <c:pt idx="136" formatCode="_(* #.##0_);_(* \(#.##0\);_(* \-??_);_(@_)">
                  <c:v>29763</c:v>
                </c:pt>
                <c:pt idx="137">
                  <c:v>30902</c:v>
                </c:pt>
                <c:pt idx="138">
                  <c:v>31168</c:v>
                </c:pt>
                <c:pt idx="139">
                  <c:v>31393</c:v>
                </c:pt>
                <c:pt idx="140">
                  <c:v>31956</c:v>
                </c:pt>
                <c:pt idx="141">
                  <c:v>34000</c:v>
                </c:pt>
                <c:pt idx="142">
                  <c:v>36000</c:v>
                </c:pt>
                <c:pt idx="143">
                  <c:v>38000</c:v>
                </c:pt>
                <c:pt idx="144">
                  <c:v>40000</c:v>
                </c:pt>
                <c:pt idx="145">
                  <c:v>43000</c:v>
                </c:pt>
                <c:pt idx="146">
                  <c:v>45000</c:v>
                </c:pt>
                <c:pt idx="147">
                  <c:v>46500</c:v>
                </c:pt>
                <c:pt idx="148" formatCode="_(* #.##0_);_(* \(#.##0\);_(* \-??_);_(@_)">
                  <c:v>48000</c:v>
                </c:pt>
                <c:pt idx="149" formatCode="_(* #.##0_);_(* \(#.##0\);_(* \-??_);_(@_)">
                  <c:v>49800</c:v>
                </c:pt>
                <c:pt idx="150" formatCode="_(* #.##0_);_(* \(#.##0\);_(* \-??_);_(@_)">
                  <c:v>51600</c:v>
                </c:pt>
                <c:pt idx="151" formatCode="_(* #.##0_);_(* \(#.##0\);_(* \-??_);_(@_)">
                  <c:v>53400</c:v>
                </c:pt>
                <c:pt idx="152" formatCode="_(* #.##0_);_(* \(#.##0\);_(* \-??_);_(@_)">
                  <c:v>55200</c:v>
                </c:pt>
                <c:pt idx="153" formatCode="_(* #.##0_);_(* \(#.##0\);_(* \-??_);_(@_)">
                  <c:v>57000</c:v>
                </c:pt>
                <c:pt idx="154" formatCode="_(* #.##0_);_(* \(#.##0\);_(* \-??_);_(@_)">
                  <c:v>58800</c:v>
                </c:pt>
                <c:pt idx="155" formatCode="_(* #.##0_);_(* \(#.##0\);_(* \-??_);_(@_)">
                  <c:v>60600</c:v>
                </c:pt>
                <c:pt idx="156" formatCode="_(* #.##0_);_(* \(#.##0\);_(* \-??_);_(@_)">
                  <c:v>64559</c:v>
                </c:pt>
                <c:pt idx="157" formatCode="_(* #.##0_);_(* \(#.##0\);_(* \-??_);_(@_)">
                  <c:v>65558</c:v>
                </c:pt>
                <c:pt idx="158" formatCode="_(* #.##0_);_(* \(#.##0\);_(* \-??_);_(@_)">
                  <c:v>67292</c:v>
                </c:pt>
                <c:pt idx="159" formatCode="_(* #.##0_);_(* \(#.##0\);_(* \-??_);_(@_)">
                  <c:v>70097</c:v>
                </c:pt>
                <c:pt idx="160" formatCode="_(* #.##0_);_(* \(#.##0\);_(* \-??_);_(@_)">
                  <c:v>70934</c:v>
                </c:pt>
                <c:pt idx="161" formatCode="_(* #.##0_);_(* \(#.##0\);_(* \-??_);_(@_)">
                  <c:v>72825</c:v>
                </c:pt>
                <c:pt idx="162" formatCode="_(* #.##0_);_(* \(#.##0\);_(* \-??_);_(@_)">
                  <c:v>74057</c:v>
                </c:pt>
                <c:pt idx="163" formatCode="_(* #.##0_);_(* \(#.##0\);_(* \-??_);_(@_)">
                  <c:v>74369</c:v>
                </c:pt>
                <c:pt idx="164" formatCode="_(* #.##0_);_(* \(#.##0\);_(* \-??_);_(@_)">
                  <c:v>75672</c:v>
                </c:pt>
                <c:pt idx="165" formatCode="_(* #.##0_);_(* \(#.##0\);_(* \-??_);_(@_)">
                  <c:v>82222</c:v>
                </c:pt>
                <c:pt idx="166" formatCode="_(* #.##0_);_(* \(#.##0\);_(* \-??_);_(@_)">
                  <c:v>90055</c:v>
                </c:pt>
                <c:pt idx="167" formatCode="_(* #.##0_);_(* \(#.##0\);_(* \-??_);_(@_)">
                  <c:v>96500</c:v>
                </c:pt>
                <c:pt idx="168" formatCode="_(* #.##0_);_(* \(#.##0\);_(* \-??_);_(@_)">
                  <c:v>112786</c:v>
                </c:pt>
                <c:pt idx="169" formatCode="_(* #.##0_);_(* \(#.##0\);_(* \-??_);_(@_)">
                  <c:v>114674</c:v>
                </c:pt>
                <c:pt idx="170" formatCode="_(* #.##0_);_(* \(#.##0\);_(* \-??_);_(@_)">
                  <c:v>126805</c:v>
                </c:pt>
                <c:pt idx="171" formatCode="_(* #.##0_);_(* \(#.##0\);_(* \-??_);_(@_)">
                  <c:v>129971</c:v>
                </c:pt>
                <c:pt idx="172" formatCode="_(* #.##0_);_(* \(#.##0\);_(* \-??_);_(@_)">
                  <c:v>130760</c:v>
                </c:pt>
                <c:pt idx="173" formatCode="_(* #.##0_);_(* \(#.##0\);_(* \-??_);_(@_)">
                  <c:v>135888</c:v>
                </c:pt>
                <c:pt idx="174" formatCode="_(* #.##0_);_(* \(#.##0\);_(* \-??_);_(@_)">
                  <c:v>136153</c:v>
                </c:pt>
                <c:pt idx="175" formatCode="_(* #.##0_);_(* \(#.##0\);_(* \-??_);_(@_)">
                  <c:v>137286</c:v>
                </c:pt>
                <c:pt idx="176" formatCode="_(* #.##0_);_(* \(#.##0\);_(* \-??_);_(@_)">
                  <c:v>146957</c:v>
                </c:pt>
                <c:pt idx="177" formatCode="_(* #.##0_);_(* \(#.##0\);_(* \-??_);_(@_)">
                  <c:v>150790</c:v>
                </c:pt>
                <c:pt idx="178" formatCode="_(* #.##0_);_(* \(#.##0\);_(* \-??_);_(@_)">
                  <c:v>154065</c:v>
                </c:pt>
                <c:pt idx="179" formatCode="_(* #.##0_);_(* \(#.##0\);_(* \-??_);_(@_)">
                  <c:v>163491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Sheet2!$A$14</c:f>
              <c:strCache>
                <c:ptCount val="1"/>
                <c:pt idx="0">
                  <c:v>Elderley Care</c:v>
                </c:pt>
              </c:strCache>
            </c:strRef>
          </c:tx>
          <c:spPr>
            <a:ln w="12700"/>
          </c:spPr>
          <c:marker>
            <c:symbol val="circle"/>
            <c:size val="2"/>
          </c:marker>
          <c:dPt>
            <c:idx val="147"/>
            <c:bubble3D val="0"/>
          </c:dPt>
          <c:cat>
            <c:numRef>
              <c:f>Sheet2!$B$2:$FY$2</c:f>
              <c:numCache>
                <c:formatCode>[$-409]mmm\-yy;@</c:formatCode>
                <c:ptCount val="180"/>
                <c:pt idx="0">
                  <c:v>37257</c:v>
                </c:pt>
                <c:pt idx="1">
                  <c:v>37288</c:v>
                </c:pt>
                <c:pt idx="2">
                  <c:v>37316</c:v>
                </c:pt>
                <c:pt idx="3">
                  <c:v>37347</c:v>
                </c:pt>
                <c:pt idx="4">
                  <c:v>37377</c:v>
                </c:pt>
                <c:pt idx="5">
                  <c:v>37408</c:v>
                </c:pt>
                <c:pt idx="6">
                  <c:v>37438</c:v>
                </c:pt>
                <c:pt idx="7">
                  <c:v>37469</c:v>
                </c:pt>
                <c:pt idx="8">
                  <c:v>37500</c:v>
                </c:pt>
                <c:pt idx="9">
                  <c:v>37530</c:v>
                </c:pt>
                <c:pt idx="10">
                  <c:v>37561</c:v>
                </c:pt>
                <c:pt idx="11">
                  <c:v>37591</c:v>
                </c:pt>
                <c:pt idx="12">
                  <c:v>37622</c:v>
                </c:pt>
                <c:pt idx="13">
                  <c:v>37653</c:v>
                </c:pt>
                <c:pt idx="14">
                  <c:v>37681</c:v>
                </c:pt>
                <c:pt idx="15">
                  <c:v>37712</c:v>
                </c:pt>
                <c:pt idx="16">
                  <c:v>37742</c:v>
                </c:pt>
                <c:pt idx="17">
                  <c:v>37773</c:v>
                </c:pt>
                <c:pt idx="18">
                  <c:v>37803</c:v>
                </c:pt>
                <c:pt idx="19">
                  <c:v>37834</c:v>
                </c:pt>
                <c:pt idx="20">
                  <c:v>37865</c:v>
                </c:pt>
                <c:pt idx="21">
                  <c:v>37895</c:v>
                </c:pt>
                <c:pt idx="22">
                  <c:v>37926</c:v>
                </c:pt>
                <c:pt idx="23">
                  <c:v>37956</c:v>
                </c:pt>
                <c:pt idx="24">
                  <c:v>37987</c:v>
                </c:pt>
                <c:pt idx="25">
                  <c:v>38018</c:v>
                </c:pt>
                <c:pt idx="26">
                  <c:v>38047</c:v>
                </c:pt>
                <c:pt idx="27">
                  <c:v>38078</c:v>
                </c:pt>
                <c:pt idx="28">
                  <c:v>38108</c:v>
                </c:pt>
                <c:pt idx="29">
                  <c:v>38139</c:v>
                </c:pt>
                <c:pt idx="30">
                  <c:v>38169</c:v>
                </c:pt>
                <c:pt idx="31">
                  <c:v>38200</c:v>
                </c:pt>
                <c:pt idx="32">
                  <c:v>38231</c:v>
                </c:pt>
                <c:pt idx="33">
                  <c:v>38261</c:v>
                </c:pt>
                <c:pt idx="34">
                  <c:v>38292</c:v>
                </c:pt>
                <c:pt idx="35">
                  <c:v>38322</c:v>
                </c:pt>
                <c:pt idx="36">
                  <c:v>38353</c:v>
                </c:pt>
                <c:pt idx="37">
                  <c:v>38384</c:v>
                </c:pt>
                <c:pt idx="38">
                  <c:v>38412</c:v>
                </c:pt>
                <c:pt idx="39">
                  <c:v>38443</c:v>
                </c:pt>
                <c:pt idx="40">
                  <c:v>38473</c:v>
                </c:pt>
                <c:pt idx="41">
                  <c:v>38504</c:v>
                </c:pt>
                <c:pt idx="42">
                  <c:v>38534</c:v>
                </c:pt>
                <c:pt idx="43">
                  <c:v>38565</c:v>
                </c:pt>
                <c:pt idx="44">
                  <c:v>38596</c:v>
                </c:pt>
                <c:pt idx="45">
                  <c:v>38626</c:v>
                </c:pt>
                <c:pt idx="46">
                  <c:v>38657</c:v>
                </c:pt>
                <c:pt idx="47">
                  <c:v>38687</c:v>
                </c:pt>
                <c:pt idx="48">
                  <c:v>38718</c:v>
                </c:pt>
                <c:pt idx="49">
                  <c:v>38749</c:v>
                </c:pt>
                <c:pt idx="50">
                  <c:v>38777</c:v>
                </c:pt>
                <c:pt idx="51">
                  <c:v>38808</c:v>
                </c:pt>
                <c:pt idx="52">
                  <c:v>38838</c:v>
                </c:pt>
                <c:pt idx="53">
                  <c:v>38869</c:v>
                </c:pt>
                <c:pt idx="54">
                  <c:v>38899</c:v>
                </c:pt>
                <c:pt idx="55">
                  <c:v>38930</c:v>
                </c:pt>
                <c:pt idx="56">
                  <c:v>38961</c:v>
                </c:pt>
                <c:pt idx="57">
                  <c:v>38991</c:v>
                </c:pt>
                <c:pt idx="58">
                  <c:v>39022</c:v>
                </c:pt>
                <c:pt idx="59">
                  <c:v>39052</c:v>
                </c:pt>
                <c:pt idx="60">
                  <c:v>39083</c:v>
                </c:pt>
                <c:pt idx="61">
                  <c:v>39114</c:v>
                </c:pt>
                <c:pt idx="62">
                  <c:v>39142</c:v>
                </c:pt>
                <c:pt idx="63">
                  <c:v>39173</c:v>
                </c:pt>
                <c:pt idx="64">
                  <c:v>39203</c:v>
                </c:pt>
                <c:pt idx="65">
                  <c:v>39234</c:v>
                </c:pt>
                <c:pt idx="66">
                  <c:v>39264</c:v>
                </c:pt>
                <c:pt idx="67">
                  <c:v>39295</c:v>
                </c:pt>
                <c:pt idx="68">
                  <c:v>39326</c:v>
                </c:pt>
                <c:pt idx="69">
                  <c:v>39356</c:v>
                </c:pt>
                <c:pt idx="70">
                  <c:v>39387</c:v>
                </c:pt>
                <c:pt idx="71">
                  <c:v>39417</c:v>
                </c:pt>
                <c:pt idx="72">
                  <c:v>39448</c:v>
                </c:pt>
                <c:pt idx="73">
                  <c:v>39479</c:v>
                </c:pt>
                <c:pt idx="74">
                  <c:v>39508</c:v>
                </c:pt>
                <c:pt idx="75">
                  <c:v>39539</c:v>
                </c:pt>
                <c:pt idx="76">
                  <c:v>39569</c:v>
                </c:pt>
                <c:pt idx="77">
                  <c:v>39600</c:v>
                </c:pt>
                <c:pt idx="78">
                  <c:v>39630</c:v>
                </c:pt>
                <c:pt idx="79">
                  <c:v>39661</c:v>
                </c:pt>
                <c:pt idx="80">
                  <c:v>39692</c:v>
                </c:pt>
                <c:pt idx="81">
                  <c:v>39722</c:v>
                </c:pt>
                <c:pt idx="82">
                  <c:v>39753</c:v>
                </c:pt>
                <c:pt idx="83">
                  <c:v>39783</c:v>
                </c:pt>
                <c:pt idx="84">
                  <c:v>39814</c:v>
                </c:pt>
                <c:pt idx="85">
                  <c:v>39845</c:v>
                </c:pt>
                <c:pt idx="86">
                  <c:v>39873</c:v>
                </c:pt>
                <c:pt idx="87">
                  <c:v>39904</c:v>
                </c:pt>
                <c:pt idx="88">
                  <c:v>39934</c:v>
                </c:pt>
                <c:pt idx="89">
                  <c:v>39965</c:v>
                </c:pt>
                <c:pt idx="90">
                  <c:v>39995</c:v>
                </c:pt>
                <c:pt idx="91">
                  <c:v>40026</c:v>
                </c:pt>
                <c:pt idx="92">
                  <c:v>40057</c:v>
                </c:pt>
                <c:pt idx="93">
                  <c:v>40087</c:v>
                </c:pt>
                <c:pt idx="94">
                  <c:v>40118</c:v>
                </c:pt>
                <c:pt idx="95">
                  <c:v>40148</c:v>
                </c:pt>
                <c:pt idx="96">
                  <c:v>40179</c:v>
                </c:pt>
                <c:pt idx="97">
                  <c:v>40210</c:v>
                </c:pt>
                <c:pt idx="98">
                  <c:v>40238</c:v>
                </c:pt>
                <c:pt idx="99">
                  <c:v>40269</c:v>
                </c:pt>
                <c:pt idx="100">
                  <c:v>40299</c:v>
                </c:pt>
                <c:pt idx="101">
                  <c:v>40330</c:v>
                </c:pt>
                <c:pt idx="102">
                  <c:v>40360</c:v>
                </c:pt>
                <c:pt idx="103">
                  <c:v>40391</c:v>
                </c:pt>
                <c:pt idx="104">
                  <c:v>40422</c:v>
                </c:pt>
                <c:pt idx="105">
                  <c:v>40452</c:v>
                </c:pt>
                <c:pt idx="106">
                  <c:v>40483</c:v>
                </c:pt>
                <c:pt idx="107">
                  <c:v>40513</c:v>
                </c:pt>
                <c:pt idx="108">
                  <c:v>40544</c:v>
                </c:pt>
                <c:pt idx="109">
                  <c:v>40575</c:v>
                </c:pt>
                <c:pt idx="110">
                  <c:v>40603</c:v>
                </c:pt>
                <c:pt idx="111">
                  <c:v>40634</c:v>
                </c:pt>
                <c:pt idx="112">
                  <c:v>40664</c:v>
                </c:pt>
                <c:pt idx="113">
                  <c:v>40695</c:v>
                </c:pt>
                <c:pt idx="114">
                  <c:v>40725</c:v>
                </c:pt>
                <c:pt idx="115">
                  <c:v>40756</c:v>
                </c:pt>
                <c:pt idx="116">
                  <c:v>40787</c:v>
                </c:pt>
                <c:pt idx="117">
                  <c:v>40817</c:v>
                </c:pt>
                <c:pt idx="118">
                  <c:v>40848</c:v>
                </c:pt>
                <c:pt idx="119">
                  <c:v>40878</c:v>
                </c:pt>
                <c:pt idx="120">
                  <c:v>40909</c:v>
                </c:pt>
                <c:pt idx="121">
                  <c:v>40940</c:v>
                </c:pt>
                <c:pt idx="122">
                  <c:v>40969</c:v>
                </c:pt>
                <c:pt idx="123">
                  <c:v>41000</c:v>
                </c:pt>
                <c:pt idx="124">
                  <c:v>41030</c:v>
                </c:pt>
                <c:pt idx="125">
                  <c:v>41061</c:v>
                </c:pt>
                <c:pt idx="126">
                  <c:v>41091</c:v>
                </c:pt>
                <c:pt idx="127">
                  <c:v>41122</c:v>
                </c:pt>
                <c:pt idx="128">
                  <c:v>41153</c:v>
                </c:pt>
                <c:pt idx="129">
                  <c:v>41183</c:v>
                </c:pt>
                <c:pt idx="130">
                  <c:v>41214</c:v>
                </c:pt>
                <c:pt idx="131">
                  <c:v>41244</c:v>
                </c:pt>
                <c:pt idx="132">
                  <c:v>41275</c:v>
                </c:pt>
                <c:pt idx="133">
                  <c:v>41306</c:v>
                </c:pt>
                <c:pt idx="134">
                  <c:v>41334</c:v>
                </c:pt>
                <c:pt idx="135">
                  <c:v>41365</c:v>
                </c:pt>
                <c:pt idx="136">
                  <c:v>41395</c:v>
                </c:pt>
                <c:pt idx="137">
                  <c:v>41426</c:v>
                </c:pt>
                <c:pt idx="138">
                  <c:v>41456</c:v>
                </c:pt>
                <c:pt idx="139">
                  <c:v>41487</c:v>
                </c:pt>
                <c:pt idx="140">
                  <c:v>41518</c:v>
                </c:pt>
                <c:pt idx="141">
                  <c:v>41548</c:v>
                </c:pt>
                <c:pt idx="142">
                  <c:v>41579</c:v>
                </c:pt>
                <c:pt idx="143">
                  <c:v>41609</c:v>
                </c:pt>
                <c:pt idx="144">
                  <c:v>41640</c:v>
                </c:pt>
                <c:pt idx="145">
                  <c:v>41671</c:v>
                </c:pt>
                <c:pt idx="146">
                  <c:v>41699</c:v>
                </c:pt>
                <c:pt idx="147">
                  <c:v>41730</c:v>
                </c:pt>
                <c:pt idx="148">
                  <c:v>41760</c:v>
                </c:pt>
                <c:pt idx="149">
                  <c:v>41791</c:v>
                </c:pt>
                <c:pt idx="150">
                  <c:v>41821</c:v>
                </c:pt>
                <c:pt idx="151">
                  <c:v>41852</c:v>
                </c:pt>
                <c:pt idx="152">
                  <c:v>41883</c:v>
                </c:pt>
                <c:pt idx="153">
                  <c:v>41913</c:v>
                </c:pt>
                <c:pt idx="154">
                  <c:v>41944</c:v>
                </c:pt>
                <c:pt idx="155">
                  <c:v>41974</c:v>
                </c:pt>
                <c:pt idx="156">
                  <c:v>42005</c:v>
                </c:pt>
                <c:pt idx="157">
                  <c:v>42036</c:v>
                </c:pt>
                <c:pt idx="158">
                  <c:v>42064</c:v>
                </c:pt>
                <c:pt idx="159">
                  <c:v>42095</c:v>
                </c:pt>
                <c:pt idx="160">
                  <c:v>42125</c:v>
                </c:pt>
                <c:pt idx="161">
                  <c:v>42156</c:v>
                </c:pt>
                <c:pt idx="162">
                  <c:v>42186</c:v>
                </c:pt>
                <c:pt idx="163">
                  <c:v>42217</c:v>
                </c:pt>
                <c:pt idx="164">
                  <c:v>42248</c:v>
                </c:pt>
                <c:pt idx="165">
                  <c:v>42278</c:v>
                </c:pt>
                <c:pt idx="166">
                  <c:v>42309</c:v>
                </c:pt>
                <c:pt idx="167">
                  <c:v>42339</c:v>
                </c:pt>
                <c:pt idx="168">
                  <c:v>42370</c:v>
                </c:pt>
                <c:pt idx="169">
                  <c:v>42401</c:v>
                </c:pt>
                <c:pt idx="170">
                  <c:v>42430</c:v>
                </c:pt>
                <c:pt idx="171">
                  <c:v>42461</c:v>
                </c:pt>
                <c:pt idx="172">
                  <c:v>42491</c:v>
                </c:pt>
                <c:pt idx="173">
                  <c:v>42522</c:v>
                </c:pt>
                <c:pt idx="174">
                  <c:v>42552</c:v>
                </c:pt>
                <c:pt idx="175">
                  <c:v>42583</c:v>
                </c:pt>
                <c:pt idx="176">
                  <c:v>42614</c:v>
                </c:pt>
                <c:pt idx="177">
                  <c:v>42644</c:v>
                </c:pt>
                <c:pt idx="178">
                  <c:v>42675</c:v>
                </c:pt>
                <c:pt idx="179">
                  <c:v>42705</c:v>
                </c:pt>
              </c:numCache>
            </c:numRef>
          </c:cat>
          <c:val>
            <c:numRef>
              <c:f>Sheet2!$B$14:$FY$14</c:f>
              <c:numCache>
                <c:formatCode>General</c:formatCode>
                <c:ptCount val="180"/>
                <c:pt idx="147">
                  <c:v>100</c:v>
                </c:pt>
                <c:pt idx="148" formatCode="_(* #.##0_);_(* \(#.##0\);_(* \-??_);_(@_)">
                  <c:v>380</c:v>
                </c:pt>
                <c:pt idx="149" formatCode="_(* #.##0_);_(* \(#.##0\);_(* \-??_);_(@_)">
                  <c:v>540</c:v>
                </c:pt>
                <c:pt idx="150" formatCode="_(* #.##0_);_(* \(#.##0\);_(* \-??_);_(@_)">
                  <c:v>700</c:v>
                </c:pt>
                <c:pt idx="151" formatCode="_(* #.##0_);_(* \(#.##0\);_(* \-??_);_(@_)">
                  <c:v>860</c:v>
                </c:pt>
                <c:pt idx="152" formatCode="_(* #.##0_);_(* \(#.##0\);_(* \-??_);_(@_)">
                  <c:v>1020</c:v>
                </c:pt>
                <c:pt idx="153" formatCode="_(* #.##0_);_(* \(#.##0\);_(* \-??_);_(@_)">
                  <c:v>1295</c:v>
                </c:pt>
                <c:pt idx="154" formatCode="_(* #.##0_);_(* \(#.##0\);_(* \-??_);_(@_)">
                  <c:v>1300</c:v>
                </c:pt>
                <c:pt idx="155">
                  <c:v>1300</c:v>
                </c:pt>
                <c:pt idx="156" formatCode="_(* #.##0_);_(* \(#.##0\);_(* \-??_);_(@_)">
                  <c:v>1318</c:v>
                </c:pt>
                <c:pt idx="157" formatCode="_(* #.##0_);_(* \(#.##0\);_(* \-??_);_(@_)">
                  <c:v>1495</c:v>
                </c:pt>
                <c:pt idx="158" formatCode="_(* #.##0_);_(* \(#.##0\);_(* \-??_);_(@_)">
                  <c:v>1676</c:v>
                </c:pt>
                <c:pt idx="159" formatCode="_(* #.##0_);_(* \(#.##0\);_(* \-??_);_(@_)">
                  <c:v>1800</c:v>
                </c:pt>
                <c:pt idx="160" formatCode="_(* #.##0_);_(* \(#.##0\);_(* \-??_);_(@_)">
                  <c:v>2010</c:v>
                </c:pt>
                <c:pt idx="161" formatCode="_(* #.##0_);_(* \(#.##0\);_(* \-??_);_(@_)">
                  <c:v>2180</c:v>
                </c:pt>
                <c:pt idx="162" formatCode="_(* #.##0_);_(* \(#.##0\);_(* \-??_);_(@_)">
                  <c:v>2366</c:v>
                </c:pt>
                <c:pt idx="163" formatCode="_(* #.##0_);_(* \(#.##0\);_(* \-??_);_(@_)">
                  <c:v>2552</c:v>
                </c:pt>
                <c:pt idx="164" formatCode="_(* #.##0_);_(* \(#.##0\);_(* \-??_);_(@_)">
                  <c:v>2722</c:v>
                </c:pt>
                <c:pt idx="165" formatCode="_(* #.##0_);_(* \(#.##0\);_(* \-??_);_(@_)">
                  <c:v>2922</c:v>
                </c:pt>
                <c:pt idx="166">
                  <c:v>3122</c:v>
                </c:pt>
                <c:pt idx="167">
                  <c:v>3355</c:v>
                </c:pt>
                <c:pt idx="168">
                  <c:v>3663</c:v>
                </c:pt>
                <c:pt idx="169">
                  <c:v>4062</c:v>
                </c:pt>
                <c:pt idx="170">
                  <c:v>4397</c:v>
                </c:pt>
                <c:pt idx="171">
                  <c:v>4611</c:v>
                </c:pt>
                <c:pt idx="172">
                  <c:v>4950</c:v>
                </c:pt>
                <c:pt idx="173">
                  <c:v>5397</c:v>
                </c:pt>
                <c:pt idx="174">
                  <c:v>5587</c:v>
                </c:pt>
                <c:pt idx="175">
                  <c:v>5851</c:v>
                </c:pt>
                <c:pt idx="176">
                  <c:v>6088</c:v>
                </c:pt>
                <c:pt idx="177" formatCode="0">
                  <c:v>6306</c:v>
                </c:pt>
                <c:pt idx="178" formatCode="0">
                  <c:v>6577</c:v>
                </c:pt>
                <c:pt idx="179" formatCode="0">
                  <c:v>7061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323520"/>
        <c:axId val="81325056"/>
      </c:lineChart>
      <c:dateAx>
        <c:axId val="81323520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97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nl-NL"/>
          </a:p>
        </c:txPr>
        <c:crossAx val="81325056"/>
        <c:crossesAt val="0"/>
        <c:auto val="1"/>
        <c:lblOffset val="100"/>
        <c:baseTimeUnit val="months"/>
        <c:majorUnit val="4"/>
        <c:majorTimeUnit val="months"/>
        <c:minorUnit val="2"/>
        <c:minorTimeUnit val="months"/>
      </c:dateAx>
      <c:valAx>
        <c:axId val="8132505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nl-NL"/>
          </a:p>
        </c:txPr>
        <c:crossAx val="81323520"/>
        <c:crosses val="autoZero"/>
        <c:crossBetween val="midCat"/>
      </c:valAx>
      <c:spPr>
        <a:solidFill>
          <a:srgbClr val="FFFEE4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4961594303801199"/>
          <c:y val="1.7583773547293902E-2"/>
          <c:w val="0.73044559246172602"/>
          <c:h val="0.10315237082501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9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nl-NL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nl-NL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3FC10-E5C6-E948-99ED-99054D919AFC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86888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9525" y="9386888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448DA-0FA9-6343-8B33-7B1B584D0B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144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GB">
              <a:cs typeface="Arial Unicode MS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GB">
              <a:cs typeface="Arial Unicode MS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GB">
              <a:cs typeface="Arial Unicode MS" charset="0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GB">
              <a:cs typeface="Arial Unicode MS" charset="0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GB">
              <a:cs typeface="Arial Unicode MS" charset="0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GB">
              <a:cs typeface="Arial Unicode MS" charset="0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GB">
              <a:cs typeface="Arial Unicode MS" charset="0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GB">
              <a:cs typeface="Arial Unicode MS" charset="0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GB">
              <a:cs typeface="Arial Unicode MS" charset="0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GB">
              <a:cs typeface="Arial Unicode MS" charset="0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GB">
              <a:cs typeface="Arial Unicode MS" charset="0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GB">
              <a:cs typeface="Arial Unicode MS" charset="0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GB">
              <a:cs typeface="Arial Unicode MS" charset="0"/>
            </a:endParaRP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GB">
              <a:cs typeface="Arial Unicode MS" charset="0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GB">
              <a:cs typeface="Arial Unicode MS" charset="0"/>
            </a:endParaRPr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03538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dt"/>
          </p:nvPr>
        </p:nvSpPr>
        <p:spPr bwMode="auto">
          <a:xfrm>
            <a:off x="3852863" y="0"/>
            <a:ext cx="2903537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66" name="Rectangle 18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1225" y="758825"/>
            <a:ext cx="4930775" cy="3692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67" name="Rectangle 19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702175"/>
            <a:ext cx="4908550" cy="445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noProof="0" smtClean="0"/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ftr"/>
          </p:nvPr>
        </p:nvSpPr>
        <p:spPr bwMode="auto">
          <a:xfrm>
            <a:off x="0" y="9405938"/>
            <a:ext cx="2903538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/>
          </p:nvPr>
        </p:nvSpPr>
        <p:spPr bwMode="auto">
          <a:xfrm>
            <a:off x="3852863" y="9405938"/>
            <a:ext cx="2903537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fld id="{B06ECE00-3957-1C49-864B-578E46B4F9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24935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911225" y="758825"/>
            <a:ext cx="4954588" cy="371633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969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702175"/>
            <a:ext cx="4911725" cy="445452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GB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758825"/>
            <a:ext cx="4924425" cy="3692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791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052736"/>
            <a:ext cx="9162000" cy="1512168"/>
          </a:xfrm>
          <a:prstGeom prst="rect">
            <a:avLst/>
          </a:prstGeom>
          <a:solidFill>
            <a:srgbClr val="295C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NL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780928"/>
            <a:ext cx="6400800" cy="1752600"/>
          </a:xfrm>
          <a:noFill/>
          <a:ln w="6350" cmpd="sng">
            <a:noFill/>
          </a:ln>
          <a:effectLst>
            <a:outerShdw blurRad="25400" dist="25400" dir="3600000" rotWithShape="0">
              <a:schemeClr val="bg1">
                <a:lumMod val="50000"/>
                <a:alpha val="50000"/>
              </a:schemeClr>
            </a:outerShdw>
          </a:effectLst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l">
              <a:defRPr lang="en-GB" sz="2000">
                <a:solidFill>
                  <a:schemeClr val="tx1"/>
                </a:solidFill>
                <a:ea typeface="+mj-ea"/>
              </a:defRPr>
            </a:lvl1pPr>
          </a:lstStyle>
          <a:p>
            <a:pPr lvl="0" algn="ctr">
              <a:spcBef>
                <a:spcPct val="0"/>
              </a:spcBef>
              <a:buClr>
                <a:srgbClr val="000000"/>
              </a:buClr>
              <a:buFont typeface="Times New Roman" charset="0"/>
            </a:pPr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0" y="0"/>
            <a:ext cx="9180000" cy="109738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8460432" cy="1440160"/>
          </a:xfrm>
          <a:noFill/>
          <a:ln>
            <a:noFill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marL="0" algn="l">
              <a:defRPr lang="en-GB" sz="4400">
                <a:solidFill>
                  <a:srgbClr val="FFFFFF"/>
                </a:solidFill>
              </a:defRPr>
            </a:lvl1pPr>
          </a:lstStyle>
          <a:p>
            <a:pPr lvl="0" algn="ctr"/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0" y="1080000"/>
            <a:ext cx="9162000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rgbClr val="295C6D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 userDrawn="1"/>
        </p:nvCxnSpPr>
        <p:spPr bwMode="auto">
          <a:xfrm>
            <a:off x="0" y="2592000"/>
            <a:ext cx="9162000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rgbClr val="295C6D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33746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fsluitende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6"/>
          <p:cNvSpPr/>
          <p:nvPr/>
        </p:nvSpPr>
        <p:spPr>
          <a:xfrm>
            <a:off x="358775" y="6183313"/>
            <a:ext cx="8262938" cy="50006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" name="Afbeelding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163" y="5940425"/>
            <a:ext cx="647700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748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/>
          <p:nvPr userDrawn="1"/>
        </p:nvSpPr>
        <p:spPr bwMode="auto">
          <a:xfrm>
            <a:off x="0" y="-27384"/>
            <a:ext cx="9162000" cy="1080120"/>
          </a:xfrm>
          <a:prstGeom prst="rect">
            <a:avLst/>
          </a:prstGeom>
          <a:solidFill>
            <a:srgbClr val="295C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NL" sz="3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27384"/>
            <a:ext cx="8712968" cy="1080120"/>
          </a:xfrm>
        </p:spPr>
        <p:txBody>
          <a:bodyPr>
            <a:normAutofit/>
          </a:bodyPr>
          <a:lstStyle>
            <a:lvl1pPr algn="r">
              <a:defRPr sz="28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Номер слайда 5"/>
          <p:cNvSpPr txBox="1">
            <a:spLocks/>
          </p:cNvSpPr>
          <p:nvPr userDrawn="1"/>
        </p:nvSpPr>
        <p:spPr>
          <a:xfrm>
            <a:off x="3491880" y="6381328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ctr" defTabSz="914400" rtl="0" eaLnBrk="1" latinLnBrk="0" hangingPunct="1">
              <a:defRPr sz="16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9894592-3C93-4A27-8FAA-92BC84430ED6}" type="slidenum">
              <a:rPr lang="ru-RU" smtClean="0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844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437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1E2B-4F3F-430C-9DC9-6948F7F8B70B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A038-A1D9-4802-A705-96F87BB817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0291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1E2B-4F3F-430C-9DC9-6948F7F8B70B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A038-A1D9-4802-A705-96F87BB817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5113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1E2B-4F3F-430C-9DC9-6948F7F8B70B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A038-A1D9-4802-A705-96F87BB817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4114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1E2B-4F3F-430C-9DC9-6948F7F8B70B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A038-A1D9-4802-A705-96F87BB817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8374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1E2B-4F3F-430C-9DC9-6948F7F8B70B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A038-A1D9-4802-A705-96F87BB817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78125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1E2B-4F3F-430C-9DC9-6948F7F8B70B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A038-A1D9-4802-A705-96F87BB817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54557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1E2B-4F3F-430C-9DC9-6948F7F8B70B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A038-A1D9-4802-A705-96F87BB817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0366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72171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1E2B-4F3F-430C-9DC9-6948F7F8B70B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A038-A1D9-4802-A705-96F87BB817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41640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1E2B-4F3F-430C-9DC9-6948F7F8B70B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A038-A1D9-4802-A705-96F87BB817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2775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1E2B-4F3F-430C-9DC9-6948F7F8B70B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A038-A1D9-4802-A705-96F87BB817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3647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1E2B-4F3F-430C-9DC9-6948F7F8B70B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A038-A1D9-4802-A705-96F87BB817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410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0215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21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143000"/>
            <a:ext cx="4159572" cy="50053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1143000"/>
            <a:ext cx="4184972" cy="5005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87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426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 userDrawn="1"/>
        </p:nvSpPr>
        <p:spPr bwMode="auto">
          <a:xfrm>
            <a:off x="0" y="548680"/>
            <a:ext cx="9144000" cy="6207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6207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29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2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3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62000" cy="1052736"/>
          </a:xfrm>
          <a:prstGeom prst="rect">
            <a:avLst/>
          </a:prstGeom>
          <a:solidFill>
            <a:srgbClr val="295C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NL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116632"/>
            <a:ext cx="8496944" cy="792088"/>
          </a:xfrm>
          <a:prstGeom prst="rect">
            <a:avLst/>
          </a:prstGeom>
          <a:noFill/>
          <a:ln w="6350" cmpd="sng">
            <a:noFill/>
          </a:ln>
          <a:effectLst>
            <a:softEdge rad="25400"/>
          </a:effectLst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  <a:endParaRPr lang="en-GB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143000"/>
            <a:ext cx="8496944" cy="500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</a:t>
            </a:r>
            <a:r>
              <a:rPr lang="en-GB" dirty="0" smtClean="0"/>
              <a:t>Level</a:t>
            </a:r>
            <a:endParaRPr lang="en-GB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324657" y="6525344"/>
            <a:ext cx="463367" cy="233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nl-NL" sz="900" dirty="0">
                <a:solidFill>
                  <a:srgbClr val="000000"/>
                </a:solidFill>
                <a:latin typeface="Century Gothic"/>
                <a:cs typeface="Century Gothic"/>
              </a:rPr>
              <a:t>- </a:t>
            </a:r>
            <a:fld id="{EE03EEA5-B76D-1145-A6AA-642E06C8FCA4}" type="slidenum">
              <a:rPr lang="nl-NL" sz="900">
                <a:solidFill>
                  <a:srgbClr val="000000"/>
                </a:solidFill>
                <a:latin typeface="Century Gothic"/>
                <a:cs typeface="Century Gothic"/>
              </a:rPr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‹nr.›</a:t>
            </a:fld>
            <a:r>
              <a:rPr lang="nl-NL" sz="900" dirty="0">
                <a:solidFill>
                  <a:srgbClr val="000000"/>
                </a:solidFill>
                <a:latin typeface="Century Gothic"/>
                <a:cs typeface="Century Gothic"/>
              </a:rPr>
              <a:t> -</a:t>
            </a:r>
          </a:p>
        </p:txBody>
      </p:sp>
      <p:cxnSp>
        <p:nvCxnSpPr>
          <p:cNvPr id="3" name="Straight Connector 2"/>
          <p:cNvCxnSpPr/>
          <p:nvPr userDrawn="1"/>
        </p:nvCxnSpPr>
        <p:spPr bwMode="auto">
          <a:xfrm>
            <a:off x="0" y="1080000"/>
            <a:ext cx="9162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295C6D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 userDrawn="1"/>
        </p:nvCxnSpPr>
        <p:spPr bwMode="auto">
          <a:xfrm>
            <a:off x="0" y="6381328"/>
            <a:ext cx="9144000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rgbClr val="295C6D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1" name="Picture 1" descr="Portavita_logo_800x255.gif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432961"/>
            <a:ext cx="1152128" cy="380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323527" y="6400230"/>
            <a:ext cx="1416499" cy="4131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8" r:id="rId3"/>
    <p:sldLayoutId id="2147483650" r:id="rId4"/>
    <p:sldLayoutId id="2147483652" r:id="rId5"/>
    <p:sldLayoutId id="2147483654" r:id="rId6"/>
    <p:sldLayoutId id="2147483655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chemeClr val="bg1"/>
          </a:solidFill>
          <a:effectLst/>
          <a:latin typeface="Century Gothic"/>
          <a:ea typeface="+mj-ea"/>
          <a:cs typeface="Century Gothic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3366"/>
          </a:solidFill>
          <a:latin typeface="Tahoma" charset="0"/>
          <a:ea typeface="ＭＳ Ｐゴシック" charset="0"/>
          <a:cs typeface="Arial Unicode MS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3366"/>
          </a:solidFill>
          <a:latin typeface="Tahoma" charset="0"/>
          <a:ea typeface="ＭＳ Ｐゴシック" charset="0"/>
          <a:cs typeface="Arial Unicode MS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3366"/>
          </a:solidFill>
          <a:latin typeface="Tahoma" charset="0"/>
          <a:ea typeface="ＭＳ Ｐゴシック" charset="0"/>
          <a:cs typeface="Arial Unicode MS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3366"/>
          </a:solidFill>
          <a:latin typeface="Tahoma" charset="0"/>
          <a:ea typeface="ＭＳ Ｐゴシック" charset="0"/>
          <a:cs typeface="Arial Unicode MS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3366"/>
          </a:solidFill>
          <a:latin typeface="Tahoma" charset="0"/>
          <a:ea typeface="ＭＳ Ｐゴシック" charset="0"/>
          <a:cs typeface="Arial Unicode MS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3366"/>
          </a:solidFill>
          <a:latin typeface="Tahoma" charset="0"/>
          <a:ea typeface="ＭＳ Ｐゴシック" charset="0"/>
          <a:cs typeface="Arial Unicode MS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3366"/>
          </a:solidFill>
          <a:latin typeface="Tahoma" charset="0"/>
          <a:ea typeface="ＭＳ Ｐゴシック" charset="0"/>
          <a:cs typeface="Arial Unicode MS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3366"/>
          </a:solidFill>
          <a:latin typeface="Tahoma" charset="0"/>
          <a:ea typeface="ＭＳ Ｐゴシック" charset="0"/>
          <a:cs typeface="Arial Unicode MS" charset="0"/>
        </a:defRPr>
      </a:lvl9pPr>
    </p:titleStyle>
    <p:bodyStyle>
      <a:lvl1pPr marL="0" indent="0" algn="l" defTabSz="449263" rtl="0" eaLnBrk="0" fontAlgn="base" hangingPunct="0">
        <a:spcBef>
          <a:spcPts val="600"/>
        </a:spcBef>
        <a:spcAft>
          <a:spcPct val="0"/>
        </a:spcAft>
        <a:buClrTx/>
        <a:buSzPct val="100000"/>
        <a:buFont typeface="Arial"/>
        <a:buNone/>
        <a:defRPr sz="2000">
          <a:solidFill>
            <a:srgbClr val="000000"/>
          </a:solidFill>
          <a:latin typeface="Century Gothic"/>
          <a:ea typeface="+mn-ea"/>
          <a:cs typeface="Century Gothic"/>
        </a:defRPr>
      </a:lvl1pPr>
      <a:lvl2pPr marL="355600" indent="0" algn="l" defTabSz="449263" rtl="0" eaLnBrk="0" fontAlgn="base" hangingPunct="0">
        <a:spcBef>
          <a:spcPts val="450"/>
        </a:spcBef>
        <a:spcAft>
          <a:spcPct val="0"/>
        </a:spcAft>
        <a:buClr>
          <a:srgbClr val="255361"/>
        </a:buClr>
        <a:buSzPct val="100000"/>
        <a:buFont typeface="Arial"/>
        <a:buNone/>
        <a:defRPr>
          <a:solidFill>
            <a:srgbClr val="000000"/>
          </a:solidFill>
          <a:latin typeface="Century Gothic"/>
          <a:ea typeface="+mn-ea"/>
          <a:cs typeface="Century Gothic"/>
        </a:defRPr>
      </a:lvl2pPr>
      <a:lvl3pPr marL="719138" indent="0" algn="l" defTabSz="449263" rtl="0" eaLnBrk="0" fontAlgn="base" hangingPunct="0">
        <a:spcBef>
          <a:spcPts val="400"/>
        </a:spcBef>
        <a:spcAft>
          <a:spcPct val="0"/>
        </a:spcAft>
        <a:buClr>
          <a:srgbClr val="255361"/>
        </a:buClr>
        <a:buSzPct val="100000"/>
        <a:buFont typeface="Arial"/>
        <a:buNone/>
        <a:defRPr sz="1600">
          <a:solidFill>
            <a:srgbClr val="000000"/>
          </a:solidFill>
          <a:latin typeface="Century Gothic"/>
          <a:ea typeface="+mn-ea"/>
          <a:cs typeface="Century Gothic"/>
        </a:defRPr>
      </a:lvl3pPr>
      <a:lvl4pPr marL="1074738" indent="0" algn="l" defTabSz="449263" rtl="0" eaLnBrk="0" fontAlgn="base" hangingPunct="0">
        <a:spcBef>
          <a:spcPts val="350"/>
        </a:spcBef>
        <a:spcAft>
          <a:spcPct val="0"/>
        </a:spcAft>
        <a:buClr>
          <a:srgbClr val="255361"/>
        </a:buClr>
        <a:buSzPct val="100000"/>
        <a:buFont typeface="Arial"/>
        <a:buNone/>
        <a:defRPr sz="1400">
          <a:solidFill>
            <a:srgbClr val="000000"/>
          </a:solidFill>
          <a:latin typeface="Century Gothic"/>
          <a:ea typeface="+mn-ea"/>
          <a:cs typeface="Century Gothic"/>
        </a:defRPr>
      </a:lvl4pPr>
      <a:lvl5pPr marL="1828800" indent="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+mj-lt"/>
        <a:buNone/>
        <a:defRPr sz="1200">
          <a:solidFill>
            <a:srgbClr val="000000"/>
          </a:solidFill>
          <a:latin typeface="Verdana"/>
          <a:ea typeface="+mn-ea"/>
          <a:cs typeface="Verdana"/>
        </a:defRPr>
      </a:lvl5pPr>
      <a:lvl6pPr marL="2514600" indent="-228600" algn="l" defTabSz="449263" rtl="0" fontAlgn="base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200">
          <a:solidFill>
            <a:srgbClr val="003366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200">
          <a:solidFill>
            <a:srgbClr val="003366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200">
          <a:solidFill>
            <a:srgbClr val="003366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200">
          <a:solidFill>
            <a:srgbClr val="003366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E1E2B-4F3F-430C-9DC9-6948F7F8B70B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DA038-A1D9-4802-A705-96F87BB817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813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gif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hyperlink" Target="TeamNL%20Zorg%20&amp;%20ICT%20RU%20V3-HD.mp4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JPG"/><Relationship Id="rId5" Type="http://schemas.openxmlformats.org/officeDocument/2006/relationships/image" Target="../media/image16.jpg"/><Relationship Id="rId4" Type="http://schemas.openxmlformats.org/officeDocument/2006/relationships/image" Target="../media/image1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772816"/>
            <a:ext cx="8352928" cy="2952328"/>
          </a:xfrm>
        </p:spPr>
        <p:txBody>
          <a:bodyPr/>
          <a:lstStyle/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algn="ctr"/>
            <a:r>
              <a:rPr lang="en-US" sz="2800" b="1" dirty="0" smtClean="0"/>
              <a:t> </a:t>
            </a:r>
          </a:p>
          <a:p>
            <a:pPr algn="ctr"/>
            <a:endParaRPr lang="en-US" sz="2800" b="1" dirty="0"/>
          </a:p>
          <a:p>
            <a:pPr algn="ctr"/>
            <a:endParaRPr lang="en-US" sz="2800" b="1" dirty="0" smtClean="0"/>
          </a:p>
          <a:p>
            <a:pPr algn="ctr"/>
            <a:endParaRPr lang="en-US" sz="2800" b="1" dirty="0"/>
          </a:p>
          <a:p>
            <a:pPr algn="ctr"/>
            <a:endParaRPr lang="en-US" sz="2400" dirty="0" smtClean="0"/>
          </a:p>
          <a:p>
            <a:pPr algn="ctr"/>
            <a:r>
              <a:rPr lang="en-US" dirty="0" smtClean="0"/>
              <a:t>Evert Jan Hoijtink – Founder &amp; CEO</a:t>
            </a:r>
          </a:p>
          <a:p>
            <a:pPr algn="ctr"/>
            <a:r>
              <a:rPr lang="en-US" dirty="0" smtClean="0"/>
              <a:t>Mark Sluiter</a:t>
            </a:r>
            <a:r>
              <a:rPr lang="en-US" dirty="0"/>
              <a:t> – </a:t>
            </a:r>
            <a:r>
              <a:rPr lang="en-US" dirty="0" smtClean="0"/>
              <a:t>Chairman Task Force Health Care Russia &amp;</a:t>
            </a:r>
          </a:p>
          <a:p>
            <a:pPr algn="ctr"/>
            <a:r>
              <a:rPr lang="en-US" dirty="0" smtClean="0"/>
              <a:t>Director Portavita Russia</a:t>
            </a:r>
            <a:endParaRPr lang="en-US" dirty="0"/>
          </a:p>
          <a:p>
            <a:pPr algn="ctr"/>
            <a:r>
              <a:rPr lang="en-US" dirty="0" smtClean="0"/>
              <a:t>Amsterdam, </a:t>
            </a:r>
            <a:r>
              <a:rPr lang="en-US" dirty="0"/>
              <a:t>the Netherlands</a:t>
            </a:r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The Fourth Industrial Revolution</a:t>
            </a:r>
            <a:br>
              <a:rPr lang="en-US" sz="3200" dirty="0" smtClean="0"/>
            </a:br>
            <a:r>
              <a:rPr lang="en-US" sz="3200" dirty="0" smtClean="0"/>
              <a:t>The Learning Health System</a:t>
            </a:r>
            <a:endParaRPr lang="en-US" sz="10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9355667" y="5132917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13" name="Picture 1" descr="Portavita_logo_800x255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733256"/>
            <a:ext cx="2034764" cy="671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4248" y="6068392"/>
            <a:ext cx="2060462" cy="60096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3848" y="2636912"/>
            <a:ext cx="1080120" cy="10801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536" y="6021288"/>
            <a:ext cx="976738" cy="6480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7984" y="2708920"/>
            <a:ext cx="1440160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3971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Statements Portavita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Evert </a:t>
            </a:r>
            <a:r>
              <a:rPr lang="en-US" dirty="0">
                <a:solidFill>
                  <a:schemeClr val="tx1"/>
                </a:solidFill>
              </a:rPr>
              <a:t>Jan </a:t>
            </a:r>
            <a:r>
              <a:rPr lang="en-US" dirty="0" err="1">
                <a:solidFill>
                  <a:schemeClr val="tx1"/>
                </a:solidFill>
              </a:rPr>
              <a:t>Hoijtink</a:t>
            </a:r>
            <a:r>
              <a:rPr lang="en-US" dirty="0">
                <a:solidFill>
                  <a:schemeClr val="tx1"/>
                </a:solidFill>
              </a:rPr>
              <a:t>: “We envision a world where healthcare providers, patients and citizens can digitally and securely share all relevant information, to help create a healthier society.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Our Integrated Care System already assists and enhances the prevention, diagnosis, treatment, monitoring and management of health and lifestyle”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519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180099"/>
              </p:ext>
            </p:extLst>
          </p:nvPr>
        </p:nvGraphicFramePr>
        <p:xfrm>
          <a:off x="4067944" y="1268760"/>
          <a:ext cx="4861909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Portavita | A proven -15 year - track record</a:t>
            </a:r>
            <a:endParaRPr lang="en-US" dirty="0"/>
          </a:p>
        </p:txBody>
      </p:sp>
      <p:sp>
        <p:nvSpPr>
          <p:cNvPr id="37" name="Content Placeholder 3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900" b="1" dirty="0" smtClean="0"/>
              <a:t>&gt; 500.000 patients:</a:t>
            </a:r>
          </a:p>
          <a:p>
            <a:pPr marL="623888" lvl="1" indent="-358775">
              <a:buFont typeface="Arial"/>
              <a:buChar char="•"/>
            </a:pPr>
            <a:r>
              <a:rPr lang="en-US" sz="1900" dirty="0" smtClean="0"/>
              <a:t>Anticoagulation</a:t>
            </a:r>
          </a:p>
          <a:p>
            <a:pPr marL="623888" lvl="1" indent="-358775">
              <a:buFont typeface="Arial"/>
              <a:buChar char="•"/>
            </a:pPr>
            <a:r>
              <a:rPr lang="en-US" sz="1900" dirty="0" smtClean="0"/>
              <a:t>Diabetes</a:t>
            </a:r>
          </a:p>
          <a:p>
            <a:pPr marL="623888" lvl="1" indent="-358775">
              <a:buFont typeface="Arial"/>
              <a:buChar char="•"/>
            </a:pPr>
            <a:r>
              <a:rPr lang="en-US" sz="1900" dirty="0" smtClean="0"/>
              <a:t>Cardiovascular Risk </a:t>
            </a:r>
            <a:br>
              <a:rPr lang="en-US" sz="1900" dirty="0" smtClean="0"/>
            </a:br>
            <a:r>
              <a:rPr lang="en-US" sz="1900" dirty="0" smtClean="0"/>
              <a:t>Management</a:t>
            </a:r>
          </a:p>
          <a:p>
            <a:pPr marL="623888" lvl="1" indent="-358775">
              <a:buFont typeface="Arial"/>
              <a:buChar char="•"/>
            </a:pPr>
            <a:r>
              <a:rPr lang="en-US" sz="1900" dirty="0" smtClean="0"/>
              <a:t>Asthma / COPD</a:t>
            </a:r>
          </a:p>
          <a:p>
            <a:pPr marL="623888" lvl="1" indent="-358775">
              <a:buFont typeface="Arial"/>
              <a:buChar char="•"/>
            </a:pPr>
            <a:r>
              <a:rPr lang="en-US" sz="1900" dirty="0" smtClean="0"/>
              <a:t>Elderly Care</a:t>
            </a:r>
          </a:p>
          <a:p>
            <a:pPr marL="285750" indent="-285750">
              <a:buFont typeface="Arial"/>
              <a:buChar char="•"/>
            </a:pPr>
            <a:r>
              <a:rPr lang="en-US" sz="1900" b="1" dirty="0" smtClean="0"/>
              <a:t>&gt;100.000 patients </a:t>
            </a:r>
            <a:r>
              <a:rPr lang="en-US" sz="1900" dirty="0" smtClean="0"/>
              <a:t>performing </a:t>
            </a:r>
            <a:br>
              <a:rPr lang="en-US" sz="1900" dirty="0" smtClean="0"/>
            </a:br>
            <a:r>
              <a:rPr lang="en-US" sz="1900" dirty="0" smtClean="0"/>
              <a:t>self management </a:t>
            </a:r>
          </a:p>
          <a:p>
            <a:pPr marL="285750" indent="-285750">
              <a:buFont typeface="Arial"/>
              <a:buChar char="•"/>
            </a:pPr>
            <a:r>
              <a:rPr lang="en-US" sz="1900" b="1" dirty="0" smtClean="0"/>
              <a:t>10.000 medical professionals</a:t>
            </a:r>
          </a:p>
          <a:p>
            <a:pPr marL="285750" indent="-285750">
              <a:buFont typeface="Arial"/>
              <a:buChar char="•"/>
            </a:pPr>
            <a:r>
              <a:rPr lang="en-US" sz="1900" b="1" dirty="0" smtClean="0"/>
              <a:t>70 Customers</a:t>
            </a:r>
            <a:br>
              <a:rPr lang="en-US" sz="1900" b="1" dirty="0" smtClean="0"/>
            </a:br>
            <a:r>
              <a:rPr lang="en-US" sz="1900" dirty="0" smtClean="0"/>
              <a:t>medical organizations and regions</a:t>
            </a:r>
          </a:p>
          <a:p>
            <a:pPr marL="285750" indent="-285750">
              <a:buFont typeface="Arial"/>
              <a:buChar char="•"/>
            </a:pPr>
            <a:r>
              <a:rPr lang="en-US" sz="1900" dirty="0" smtClean="0"/>
              <a:t>Customers in the Netherlands, </a:t>
            </a:r>
            <a:r>
              <a:rPr lang="en-US" sz="1900" b="1" dirty="0" smtClean="0"/>
              <a:t>Russia</a:t>
            </a:r>
            <a:r>
              <a:rPr lang="en-US" sz="1900" dirty="0" smtClean="0"/>
              <a:t> and South America</a:t>
            </a:r>
          </a:p>
          <a:p>
            <a:pPr marL="285750" indent="-285750">
              <a:buFont typeface="Arial"/>
              <a:buChar char="•"/>
            </a:pPr>
            <a:r>
              <a:rPr lang="en-US" sz="1900" dirty="0" smtClean="0"/>
              <a:t>Since 2017 </a:t>
            </a:r>
            <a:r>
              <a:rPr lang="en-US" sz="1900" b="1" dirty="0" smtClean="0"/>
              <a:t>ICDC</a:t>
            </a:r>
            <a:r>
              <a:rPr lang="en-US" sz="1900" dirty="0" smtClean="0"/>
              <a:t> is </a:t>
            </a:r>
            <a:r>
              <a:rPr lang="en-US" sz="1900" b="1" dirty="0" smtClean="0"/>
              <a:t>official</a:t>
            </a:r>
            <a:r>
              <a:rPr lang="en-US" sz="1900" dirty="0" smtClean="0"/>
              <a:t> Anticoagulation Expert Center for Russia</a:t>
            </a:r>
          </a:p>
          <a:p>
            <a:pPr marL="285750" indent="-285750">
              <a:buFont typeface="Arial"/>
              <a:buChar char="•"/>
            </a:pPr>
            <a:r>
              <a:rPr lang="en-US" sz="1900" dirty="0" smtClean="0"/>
              <a:t>Platform for prevention, chronic care and personalized telemedicine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923928" y="4293096"/>
            <a:ext cx="5040560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/>
                <a:ea typeface="ＭＳ Ｐゴシック" charset="0"/>
                <a:cs typeface="Century Gothic"/>
              </a:rPr>
              <a:t>      </a:t>
            </a:r>
            <a:r>
              <a:rPr lang="en-US" sz="1200" dirty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/>
                <a:ea typeface="ＭＳ Ｐゴシック" charset="0"/>
                <a:cs typeface="Century Gothic"/>
              </a:rPr>
              <a:t>  |                   |                                 |                                  |</a:t>
            </a: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/>
                <a:ea typeface="ＭＳ Ｐゴシック" charset="0"/>
                <a:cs typeface="Century Gothic"/>
              </a:rPr>
              <a:t>        2001 </a:t>
            </a:r>
            <a:r>
              <a:rPr lang="en-US" sz="1200" dirty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       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/>
                <a:ea typeface="ＭＳ Ｐゴシック" charset="0"/>
                <a:cs typeface="Century Gothic"/>
              </a:rPr>
              <a:t>2005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/>
                <a:ea typeface="ＭＳ Ｐゴシック" charset="0"/>
                <a:cs typeface="Century Gothic"/>
              </a:rPr>
              <a:t>                     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/>
                <a:ea typeface="ＭＳ Ｐゴシック" charset="0"/>
                <a:cs typeface="Century Gothic"/>
              </a:rPr>
              <a:t> 2010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/>
                <a:ea typeface="ＭＳ Ｐゴシック" charset="0"/>
                <a:cs typeface="Century Gothic"/>
              </a:rPr>
              <a:t>                       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/>
                <a:ea typeface="ＭＳ Ｐゴシック" charset="0"/>
                <a:cs typeface="Century Gothic"/>
              </a:rPr>
              <a:t> 2015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/>
              <a:ea typeface="ＭＳ Ｐゴシック" charset="0"/>
              <a:cs typeface="Century Gothic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292080" y="2276872"/>
            <a:ext cx="2304256" cy="144016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/>
                <a:ea typeface="ＭＳ Ｐゴシック" charset="0"/>
                <a:cs typeface="Century Gothic"/>
              </a:rPr>
              <a:t>  Anticoagulation 250.000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/>
              <a:ea typeface="ＭＳ Ｐゴシック" charset="0"/>
              <a:cs typeface="Century Gothic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220072" y="3140968"/>
            <a:ext cx="1008112" cy="216024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/>
                <a:ea typeface="ＭＳ Ｐゴシック" charset="0"/>
                <a:cs typeface="Century Gothic"/>
              </a:rPr>
              <a:t>  Diabetes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/>
              <a:ea typeface="ＭＳ Ｐゴシック" charset="0"/>
              <a:cs typeface="Century Gothic"/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7236296" y="2492896"/>
            <a:ext cx="1512168" cy="7920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1" name="Rectangle 20"/>
          <p:cNvSpPr/>
          <p:nvPr/>
        </p:nvSpPr>
        <p:spPr bwMode="auto">
          <a:xfrm>
            <a:off x="4499992" y="2636912"/>
            <a:ext cx="2808312" cy="288032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/>
                <a:ea typeface="ＭＳ Ｐゴシック" charset="0"/>
                <a:cs typeface="Century Gothic"/>
              </a:rPr>
              <a:t>  Cardiovascular Risk Management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/>
              <a:ea typeface="ＭＳ Ｐゴシック" charset="0"/>
              <a:cs typeface="Century Gothic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6156176" y="2996952"/>
            <a:ext cx="2160240" cy="7920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7236296" y="2780928"/>
            <a:ext cx="1440160" cy="7920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6" name="Rectangle 25"/>
          <p:cNvSpPr/>
          <p:nvPr/>
        </p:nvSpPr>
        <p:spPr bwMode="auto">
          <a:xfrm>
            <a:off x="5364088" y="3501008"/>
            <a:ext cx="1512168" cy="216024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/>
                <a:ea typeface="ＭＳ Ｐゴシック" charset="0"/>
                <a:cs typeface="Century Gothic"/>
              </a:rPr>
              <a:t>  Asthma/COPD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/>
              <a:ea typeface="ＭＳ Ｐゴシック" charset="0"/>
              <a:cs typeface="Century Gothic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6660232" y="3645024"/>
            <a:ext cx="144016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C107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1" name="Rectangle 30"/>
          <p:cNvSpPr/>
          <p:nvPr/>
        </p:nvSpPr>
        <p:spPr bwMode="auto">
          <a:xfrm>
            <a:off x="7020272" y="4365104"/>
            <a:ext cx="1152128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/>
                <a:ea typeface="ＭＳ Ｐゴシック" charset="0"/>
                <a:cs typeface="Century Gothic"/>
              </a:rPr>
              <a:t>  Elderly Care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/>
              <a:ea typeface="ＭＳ Ｐゴシック" charset="0"/>
              <a:cs typeface="Century Gothic"/>
            </a:endParaRPr>
          </a:p>
        </p:txBody>
      </p:sp>
      <p:cxnSp>
        <p:nvCxnSpPr>
          <p:cNvPr id="32" name="Straight Connector 31"/>
          <p:cNvCxnSpPr>
            <a:stCxn id="31" idx="3"/>
          </p:cNvCxnSpPr>
          <p:nvPr/>
        </p:nvCxnSpPr>
        <p:spPr bwMode="auto">
          <a:xfrm flipV="1">
            <a:off x="8172400" y="4221088"/>
            <a:ext cx="216024" cy="2520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6" name="Rectangle 35"/>
          <p:cNvSpPr/>
          <p:nvPr/>
        </p:nvSpPr>
        <p:spPr bwMode="auto">
          <a:xfrm>
            <a:off x="6444208" y="1844824"/>
            <a:ext cx="2016224" cy="216024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/>
                <a:ea typeface="ＭＳ Ｐゴシック" charset="0"/>
                <a:cs typeface="Century Gothic"/>
              </a:rPr>
              <a:t>  Total 542.000 patients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/>
              <a:ea typeface="ＭＳ Ｐゴシック" charset="0"/>
              <a:cs typeface="Century Gothic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5220072" y="1239143"/>
            <a:ext cx="374441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3419872" y="1239143"/>
            <a:ext cx="3240360" cy="2752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332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eft-Right Arrow 20"/>
          <p:cNvSpPr/>
          <p:nvPr/>
        </p:nvSpPr>
        <p:spPr bwMode="auto">
          <a:xfrm>
            <a:off x="611560" y="3933056"/>
            <a:ext cx="8064896" cy="576064"/>
          </a:xfrm>
          <a:prstGeom prst="leftRightArrow">
            <a:avLst/>
          </a:prstGeom>
          <a:solidFill>
            <a:schemeClr val="bg1"/>
          </a:solidFill>
          <a:ln w="28575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3975" dist="63500" dir="3000000" algn="tl" rotWithShape="0">
              <a:srgbClr val="000000">
                <a:alpha val="43000"/>
              </a:srgb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entury Gothic"/>
                <a:ea typeface="ＭＳ Ｐゴシック" charset="0"/>
                <a:cs typeface="Century Gothic"/>
              </a:rPr>
              <a:t>Integrated Care System: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entury Gothic"/>
                <a:ea typeface="ＭＳ Ｐゴシック" charset="0"/>
                <a:cs typeface="Century Gothic"/>
              </a:rPr>
              <a:t> Triage, Protocol Management,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entury Gothic"/>
                <a:ea typeface="ＭＳ Ｐゴシック" charset="0"/>
                <a:cs typeface="Century Gothic"/>
              </a:rPr>
              <a:t> Workflow, Authorization, BI,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entury Gothic"/>
                <a:ea typeface="ＭＳ Ｐゴシック" charset="0"/>
                <a:cs typeface="Century Gothic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entury Gothic"/>
                <a:ea typeface="ＭＳ Ｐゴシック" charset="0"/>
                <a:cs typeface="Century Gothic"/>
              </a:rPr>
              <a:t>...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Century Gothic"/>
              <a:ea typeface="ＭＳ Ｐゴシック" charset="0"/>
              <a:cs typeface="Century Gothic"/>
            </a:endParaRPr>
          </a:p>
        </p:txBody>
      </p:sp>
      <p:pic>
        <p:nvPicPr>
          <p:cNvPr id="149" name="Picture 14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5504166"/>
            <a:ext cx="648072" cy="517122"/>
          </a:xfrm>
          <a:prstGeom prst="rect">
            <a:avLst/>
          </a:prstGeom>
        </p:spPr>
      </p:pic>
      <p:pic>
        <p:nvPicPr>
          <p:cNvPr id="138" name="Picture 1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2983886"/>
            <a:ext cx="648072" cy="517122"/>
          </a:xfrm>
          <a:prstGeom prst="rect">
            <a:avLst/>
          </a:prstGeom>
        </p:spPr>
      </p:pic>
      <p:pic>
        <p:nvPicPr>
          <p:cNvPr id="128" name="Picture 1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4" y="2361946"/>
            <a:ext cx="648072" cy="51712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2200" y="5504166"/>
            <a:ext cx="648072" cy="51712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11560" y="2263806"/>
            <a:ext cx="576064" cy="51712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979712" y="3140968"/>
            <a:ext cx="576064" cy="51712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2594352" y="2204864"/>
            <a:ext cx="576064" cy="517122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740352" y="2983886"/>
            <a:ext cx="576064" cy="517122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Blueprint | Learning Health System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802264" y="1988840"/>
            <a:ext cx="1008112" cy="504056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i="1" dirty="0" smtClean="0">
                <a:solidFill>
                  <a:schemeClr val="accent1">
                    <a:lumMod val="50000"/>
                  </a:schemeClr>
                </a:solidFill>
                <a:latin typeface="Century Gothic"/>
                <a:cs typeface="Century Gothic"/>
              </a:rPr>
              <a:t>New Health Delivery Centers</a:t>
            </a:r>
            <a:endParaRPr lang="en-US" sz="1100" i="1" dirty="0">
              <a:solidFill>
                <a:schemeClr val="accent1">
                  <a:lumMod val="50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59632" y="2852936"/>
            <a:ext cx="1008112" cy="504056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i="1" dirty="0" smtClean="0">
                <a:solidFill>
                  <a:schemeClr val="accent1">
                    <a:lumMod val="50000"/>
                  </a:schemeClr>
                </a:solidFill>
                <a:latin typeface="Century Gothic"/>
                <a:cs typeface="Century Gothic"/>
              </a:rPr>
              <a:t>Homecare</a:t>
            </a:r>
          </a:p>
          <a:p>
            <a:pPr algn="ctr"/>
            <a:r>
              <a:rPr lang="en-US" sz="1100" i="1" dirty="0" smtClean="0">
                <a:solidFill>
                  <a:schemeClr val="accent1">
                    <a:lumMod val="50000"/>
                  </a:schemeClr>
                </a:solidFill>
                <a:latin typeface="Century Gothic"/>
                <a:cs typeface="Century Gothic"/>
              </a:rPr>
              <a:t>Teams</a:t>
            </a:r>
            <a:endParaRPr lang="en-US" sz="1100" i="1" dirty="0">
              <a:solidFill>
                <a:schemeClr val="accent1">
                  <a:lumMod val="50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88224" y="2060848"/>
            <a:ext cx="1008112" cy="504056"/>
          </a:xfrm>
          <a:prstGeom prst="rect">
            <a:avLst/>
          </a:prstGeom>
          <a:solidFill>
            <a:schemeClr val="bg1"/>
          </a:solidFill>
          <a:ln>
            <a:solidFill>
              <a:srgbClr val="FB446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bg2">
                    <a:lumMod val="75000"/>
                  </a:schemeClr>
                </a:solidFill>
                <a:latin typeface="Century Gothic"/>
                <a:cs typeface="Century Gothic"/>
              </a:rPr>
              <a:t>Hospitals</a:t>
            </a:r>
            <a:endParaRPr lang="en-US" sz="1100" dirty="0">
              <a:solidFill>
                <a:schemeClr val="bg2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020272" y="2695854"/>
            <a:ext cx="1008112" cy="504056"/>
          </a:xfrm>
          <a:prstGeom prst="rect">
            <a:avLst/>
          </a:prstGeom>
          <a:solidFill>
            <a:schemeClr val="bg1"/>
          </a:solidFill>
          <a:ln>
            <a:solidFill>
              <a:srgbClr val="FB446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bg2">
                    <a:lumMod val="75000"/>
                  </a:schemeClr>
                </a:solidFill>
                <a:latin typeface="Century Gothic"/>
                <a:cs typeface="Century Gothic"/>
              </a:rPr>
              <a:t>University</a:t>
            </a:r>
          </a:p>
          <a:p>
            <a:pPr algn="ctr"/>
            <a:r>
              <a:rPr lang="en-US" sz="1100" dirty="0" smtClean="0">
                <a:solidFill>
                  <a:schemeClr val="bg2">
                    <a:lumMod val="75000"/>
                  </a:schemeClr>
                </a:solidFill>
                <a:latin typeface="Century Gothic"/>
                <a:cs typeface="Century Gothic"/>
              </a:rPr>
              <a:t>Medical Centers</a:t>
            </a:r>
            <a:endParaRPr lang="en-US" sz="1100" dirty="0">
              <a:solidFill>
                <a:schemeClr val="bg2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1628800"/>
            <a:ext cx="864096" cy="1044953"/>
          </a:xfrm>
          <a:prstGeom prst="rect">
            <a:avLst/>
          </a:prstGeom>
        </p:spPr>
      </p:pic>
      <p:pic>
        <p:nvPicPr>
          <p:cNvPr id="32" name="Picture 31" descr="imag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060848"/>
            <a:ext cx="326608" cy="326608"/>
          </a:xfrm>
          <a:prstGeom prst="rect">
            <a:avLst/>
          </a:prstGeom>
        </p:spPr>
      </p:pic>
      <p:pic>
        <p:nvPicPr>
          <p:cNvPr id="33" name="Picture 32" descr="imag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958376"/>
            <a:ext cx="326608" cy="326608"/>
          </a:xfrm>
          <a:prstGeom prst="rect">
            <a:avLst/>
          </a:prstGeom>
        </p:spPr>
      </p:pic>
      <p:sp>
        <p:nvSpPr>
          <p:cNvPr id="37" name="Can 36"/>
          <p:cNvSpPr/>
          <p:nvPr/>
        </p:nvSpPr>
        <p:spPr>
          <a:xfrm>
            <a:off x="3881863" y="4797152"/>
            <a:ext cx="1512168" cy="1224136"/>
          </a:xfrm>
          <a:prstGeom prst="can">
            <a:avLst/>
          </a:prstGeom>
          <a:noFill/>
          <a:ln w="28575" cmpd="sng">
            <a:solidFill>
              <a:srgbClr val="EF46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EF4633"/>
                </a:solidFill>
              </a:rPr>
              <a:t>Regional</a:t>
            </a:r>
          </a:p>
          <a:p>
            <a:pPr algn="ctr"/>
            <a:r>
              <a:rPr lang="en-US" sz="1400" dirty="0" smtClean="0">
                <a:solidFill>
                  <a:srgbClr val="EF4633"/>
                </a:solidFill>
              </a:rPr>
              <a:t> Personal Health  </a:t>
            </a:r>
          </a:p>
          <a:p>
            <a:pPr algn="ctr"/>
            <a:r>
              <a:rPr lang="en-US" sz="1400" dirty="0">
                <a:solidFill>
                  <a:srgbClr val="EF4633"/>
                </a:solidFill>
              </a:rPr>
              <a:t> </a:t>
            </a:r>
            <a:r>
              <a:rPr lang="en-US" sz="1400" dirty="0" smtClean="0">
                <a:solidFill>
                  <a:srgbClr val="EF4633"/>
                </a:solidFill>
              </a:rPr>
              <a:t>Records</a:t>
            </a:r>
            <a:endParaRPr lang="en-US" sz="1400" dirty="0">
              <a:solidFill>
                <a:srgbClr val="EF4633"/>
              </a:solidFill>
            </a:endParaRPr>
          </a:p>
        </p:txBody>
      </p:sp>
      <p:sp>
        <p:nvSpPr>
          <p:cNvPr id="38" name="Can 37"/>
          <p:cNvSpPr/>
          <p:nvPr/>
        </p:nvSpPr>
        <p:spPr>
          <a:xfrm>
            <a:off x="827584" y="2636912"/>
            <a:ext cx="360040" cy="360040"/>
          </a:xfrm>
          <a:prstGeom prst="can">
            <a:avLst/>
          </a:prstGeom>
          <a:solidFill>
            <a:schemeClr val="bg1"/>
          </a:solidFill>
          <a:ln w="28575" cmpd="sng">
            <a:solidFill>
              <a:srgbClr val="EF46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rgbClr val="EF4633"/>
                </a:solidFill>
              </a:rPr>
              <a:t>Health Data</a:t>
            </a:r>
          </a:p>
        </p:txBody>
      </p:sp>
      <p:cxnSp>
        <p:nvCxnSpPr>
          <p:cNvPr id="41" name="Curved Connector 40"/>
          <p:cNvCxnSpPr>
            <a:stCxn id="38" idx="3"/>
          </p:cNvCxnSpPr>
          <p:nvPr/>
        </p:nvCxnSpPr>
        <p:spPr>
          <a:xfrm rot="16200000" flipH="1">
            <a:off x="485546" y="3519010"/>
            <a:ext cx="1080120" cy="36004"/>
          </a:xfrm>
          <a:prstGeom prst="curvedConnector3">
            <a:avLst>
              <a:gd name="adj1" fmla="val 50000"/>
            </a:avLst>
          </a:prstGeom>
          <a:ln>
            <a:gradFill flip="none" rotWithShape="1">
              <a:gsLst>
                <a:gs pos="52000">
                  <a:srgbClr val="EF4633"/>
                </a:gs>
                <a:gs pos="9000">
                  <a:srgbClr val="EF4633"/>
                </a:gs>
                <a:gs pos="32000">
                  <a:srgbClr val="008000"/>
                </a:gs>
                <a:gs pos="92000">
                  <a:srgbClr val="FF0000"/>
                </a:gs>
                <a:gs pos="72000">
                  <a:srgbClr val="008000"/>
                </a:gs>
              </a:gsLst>
              <a:path path="circle">
                <a:fillToRect l="100000" t="100000"/>
              </a:path>
              <a:tileRect r="-100000" b="-100000"/>
            </a:gra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Can 43"/>
          <p:cNvSpPr/>
          <p:nvPr/>
        </p:nvSpPr>
        <p:spPr>
          <a:xfrm>
            <a:off x="2339752" y="3356992"/>
            <a:ext cx="360040" cy="360040"/>
          </a:xfrm>
          <a:prstGeom prst="can">
            <a:avLst/>
          </a:prstGeom>
          <a:solidFill>
            <a:schemeClr val="bg1"/>
          </a:solidFill>
          <a:ln w="28575" cmpd="sng">
            <a:solidFill>
              <a:srgbClr val="EF46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>
                <a:solidFill>
                  <a:srgbClr val="EF4633"/>
                </a:solidFill>
              </a:rPr>
              <a:t>Health Data</a:t>
            </a:r>
          </a:p>
        </p:txBody>
      </p:sp>
      <p:cxnSp>
        <p:nvCxnSpPr>
          <p:cNvPr id="45" name="Curved Connector 44"/>
          <p:cNvCxnSpPr>
            <a:stCxn id="44" idx="3"/>
          </p:cNvCxnSpPr>
          <p:nvPr/>
        </p:nvCxnSpPr>
        <p:spPr>
          <a:xfrm rot="5400000">
            <a:off x="2321750" y="3879050"/>
            <a:ext cx="360040" cy="36004"/>
          </a:xfrm>
          <a:prstGeom prst="curvedConnector3">
            <a:avLst>
              <a:gd name="adj1" fmla="val 50000"/>
            </a:avLst>
          </a:prstGeom>
          <a:ln>
            <a:gradFill flip="none" rotWithShape="1">
              <a:gsLst>
                <a:gs pos="52000">
                  <a:srgbClr val="EF4633"/>
                </a:gs>
                <a:gs pos="9000">
                  <a:srgbClr val="EF4633"/>
                </a:gs>
                <a:gs pos="32000">
                  <a:srgbClr val="008000"/>
                </a:gs>
                <a:gs pos="92000">
                  <a:srgbClr val="FF0000"/>
                </a:gs>
                <a:gs pos="72000">
                  <a:srgbClr val="008000"/>
                </a:gs>
              </a:gsLst>
              <a:path path="circle">
                <a:fillToRect l="100000" t="100000"/>
              </a:path>
              <a:tileRect r="-100000" b="-100000"/>
            </a:gra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Can 56"/>
          <p:cNvSpPr/>
          <p:nvPr/>
        </p:nvSpPr>
        <p:spPr>
          <a:xfrm>
            <a:off x="8100392" y="3212976"/>
            <a:ext cx="360040" cy="360040"/>
          </a:xfrm>
          <a:prstGeom prst="can">
            <a:avLst/>
          </a:prstGeom>
          <a:solidFill>
            <a:schemeClr val="bg1"/>
          </a:solidFill>
          <a:ln w="28575" cmpd="sng">
            <a:solidFill>
              <a:srgbClr val="EF46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>
                <a:solidFill>
                  <a:srgbClr val="EF4633"/>
                </a:solidFill>
              </a:rPr>
              <a:t>Health Data</a:t>
            </a:r>
          </a:p>
        </p:txBody>
      </p:sp>
      <p:cxnSp>
        <p:nvCxnSpPr>
          <p:cNvPr id="58" name="Curved Connector 57"/>
          <p:cNvCxnSpPr>
            <a:stCxn id="57" idx="3"/>
          </p:cNvCxnSpPr>
          <p:nvPr/>
        </p:nvCxnSpPr>
        <p:spPr>
          <a:xfrm rot="5400000">
            <a:off x="7974378" y="3771038"/>
            <a:ext cx="504056" cy="108012"/>
          </a:xfrm>
          <a:prstGeom prst="curvedConnector3">
            <a:avLst>
              <a:gd name="adj1" fmla="val 50000"/>
            </a:avLst>
          </a:prstGeom>
          <a:ln>
            <a:gradFill flip="none" rotWithShape="1">
              <a:gsLst>
                <a:gs pos="52000">
                  <a:srgbClr val="EF4633"/>
                </a:gs>
                <a:gs pos="9000">
                  <a:srgbClr val="EF4633"/>
                </a:gs>
                <a:gs pos="32000">
                  <a:srgbClr val="008000"/>
                </a:gs>
                <a:gs pos="92000">
                  <a:srgbClr val="FF0000"/>
                </a:gs>
                <a:gs pos="72000">
                  <a:srgbClr val="008000"/>
                </a:gs>
              </a:gsLst>
              <a:path path="circle">
                <a:fillToRect l="100000" t="100000"/>
              </a:path>
              <a:tileRect r="-100000" b="-100000"/>
            </a:gra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urved Connector 58"/>
          <p:cNvCxnSpPr>
            <a:stCxn id="37" idx="4"/>
            <a:endCxn id="79" idx="1"/>
          </p:cNvCxnSpPr>
          <p:nvPr/>
        </p:nvCxnSpPr>
        <p:spPr>
          <a:xfrm>
            <a:off x="5394031" y="5409220"/>
            <a:ext cx="1338209" cy="12700"/>
          </a:xfrm>
          <a:prstGeom prst="curvedConnector3">
            <a:avLst>
              <a:gd name="adj1" fmla="val 50000"/>
            </a:avLst>
          </a:prstGeom>
          <a:ln>
            <a:solidFill>
              <a:srgbClr val="EF463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ounded Rectangle 73"/>
          <p:cNvSpPr/>
          <p:nvPr/>
        </p:nvSpPr>
        <p:spPr>
          <a:xfrm>
            <a:off x="4211960" y="6093296"/>
            <a:ext cx="864096" cy="216024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12700" cmpd="sng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 smtClean="0">
                <a:solidFill>
                  <a:schemeClr val="bg1"/>
                </a:solidFill>
                <a:latin typeface="Century Gothic"/>
                <a:cs typeface="Century Gothic"/>
              </a:rPr>
              <a:t>Knowledge</a:t>
            </a:r>
            <a:endParaRPr lang="en-US" sz="11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cxnSp>
        <p:nvCxnSpPr>
          <p:cNvPr id="76" name="Curved Connector 75"/>
          <p:cNvCxnSpPr>
            <a:stCxn id="75" idx="2"/>
            <a:endCxn id="74" idx="3"/>
          </p:cNvCxnSpPr>
          <p:nvPr/>
        </p:nvCxnSpPr>
        <p:spPr>
          <a:xfrm rot="5400000">
            <a:off x="6390202" y="4563126"/>
            <a:ext cx="324036" cy="2952328"/>
          </a:xfrm>
          <a:prstGeom prst="curvedConnector2">
            <a:avLst/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Curved Connector 84"/>
          <p:cNvCxnSpPr>
            <a:stCxn id="74" idx="1"/>
            <a:endCxn id="80" idx="2"/>
          </p:cNvCxnSpPr>
          <p:nvPr/>
        </p:nvCxnSpPr>
        <p:spPr>
          <a:xfrm rot="10800000">
            <a:off x="2411760" y="5733256"/>
            <a:ext cx="1800200" cy="468052"/>
          </a:xfrm>
          <a:prstGeom prst="curvedConnector2">
            <a:avLst/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Curved Connector 98"/>
          <p:cNvCxnSpPr>
            <a:stCxn id="21" idx="5"/>
            <a:endCxn id="37" idx="1"/>
          </p:cNvCxnSpPr>
          <p:nvPr/>
        </p:nvCxnSpPr>
        <p:spPr>
          <a:xfrm rot="5400000">
            <a:off x="4424954" y="4578098"/>
            <a:ext cx="432048" cy="6061"/>
          </a:xfrm>
          <a:prstGeom prst="curvedConnector3">
            <a:avLst>
              <a:gd name="adj1" fmla="val 50000"/>
            </a:avLst>
          </a:prstGeom>
          <a:ln>
            <a:solidFill>
              <a:srgbClr val="EF463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Curved Connector 110"/>
          <p:cNvCxnSpPr>
            <a:stCxn id="37" idx="2"/>
            <a:endCxn id="80" idx="3"/>
          </p:cNvCxnSpPr>
          <p:nvPr/>
        </p:nvCxnSpPr>
        <p:spPr>
          <a:xfrm rot="10800000">
            <a:off x="2987825" y="5409220"/>
            <a:ext cx="894039" cy="12700"/>
          </a:xfrm>
          <a:prstGeom prst="curvedConnector3">
            <a:avLst>
              <a:gd name="adj1" fmla="val 50000"/>
            </a:avLst>
          </a:prstGeom>
          <a:ln>
            <a:solidFill>
              <a:srgbClr val="EF463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Curved Connector 116"/>
          <p:cNvCxnSpPr>
            <a:stCxn id="80" idx="0"/>
          </p:cNvCxnSpPr>
          <p:nvPr/>
        </p:nvCxnSpPr>
        <p:spPr>
          <a:xfrm rot="16200000" flipV="1">
            <a:off x="1835696" y="4509120"/>
            <a:ext cx="792088" cy="360040"/>
          </a:xfrm>
          <a:prstGeom prst="curvedConnector3">
            <a:avLst>
              <a:gd name="adj1" fmla="val 50000"/>
            </a:avLst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Rounded Rectangle 122"/>
          <p:cNvSpPr/>
          <p:nvPr/>
        </p:nvSpPr>
        <p:spPr>
          <a:xfrm>
            <a:off x="1907704" y="4581128"/>
            <a:ext cx="864096" cy="36004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12700" cmpd="sng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 smtClean="0">
                <a:solidFill>
                  <a:schemeClr val="bg1"/>
                </a:solidFill>
                <a:latin typeface="Century Gothic"/>
                <a:cs typeface="Century Gothic"/>
              </a:rPr>
              <a:t>Decision Support</a:t>
            </a:r>
            <a:endParaRPr lang="en-US" sz="11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129" name="Can 128"/>
          <p:cNvSpPr/>
          <p:nvPr/>
        </p:nvSpPr>
        <p:spPr>
          <a:xfrm>
            <a:off x="6084168" y="2636912"/>
            <a:ext cx="360040" cy="360040"/>
          </a:xfrm>
          <a:prstGeom prst="can">
            <a:avLst/>
          </a:prstGeom>
          <a:solidFill>
            <a:schemeClr val="bg1"/>
          </a:solidFill>
          <a:ln w="28575" cmpd="sng">
            <a:solidFill>
              <a:srgbClr val="EF46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>
                <a:solidFill>
                  <a:srgbClr val="EF4633"/>
                </a:solidFill>
              </a:rPr>
              <a:t>Health Data</a:t>
            </a:r>
          </a:p>
        </p:txBody>
      </p:sp>
      <p:cxnSp>
        <p:nvCxnSpPr>
          <p:cNvPr id="130" name="Curved Connector 129"/>
          <p:cNvCxnSpPr>
            <a:stCxn id="129" idx="3"/>
          </p:cNvCxnSpPr>
          <p:nvPr/>
        </p:nvCxnSpPr>
        <p:spPr>
          <a:xfrm rot="16200000" flipH="1">
            <a:off x="5915617" y="3345523"/>
            <a:ext cx="1093186" cy="396044"/>
          </a:xfrm>
          <a:prstGeom prst="curvedConnector3">
            <a:avLst>
              <a:gd name="adj1" fmla="val 50000"/>
            </a:avLst>
          </a:prstGeom>
          <a:ln>
            <a:gradFill flip="none" rotWithShape="1">
              <a:gsLst>
                <a:gs pos="52000">
                  <a:srgbClr val="EF4633"/>
                </a:gs>
                <a:gs pos="9000">
                  <a:srgbClr val="EF4633"/>
                </a:gs>
                <a:gs pos="32000">
                  <a:srgbClr val="008000"/>
                </a:gs>
                <a:gs pos="92000">
                  <a:srgbClr val="FF0000"/>
                </a:gs>
                <a:gs pos="72000">
                  <a:srgbClr val="008000"/>
                </a:gs>
              </a:gsLst>
              <a:path path="circle">
                <a:fillToRect l="100000" t="100000"/>
              </a:path>
              <a:tileRect r="-100000" b="-100000"/>
            </a:gra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9" name="Can 138"/>
          <p:cNvSpPr/>
          <p:nvPr/>
        </p:nvSpPr>
        <p:spPr>
          <a:xfrm>
            <a:off x="2810376" y="2564904"/>
            <a:ext cx="360040" cy="360040"/>
          </a:xfrm>
          <a:prstGeom prst="can">
            <a:avLst/>
          </a:prstGeom>
          <a:solidFill>
            <a:schemeClr val="bg1"/>
          </a:solidFill>
          <a:ln w="28575" cmpd="sng">
            <a:solidFill>
              <a:srgbClr val="EF46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>
                <a:solidFill>
                  <a:srgbClr val="EF4633"/>
                </a:solidFill>
              </a:rPr>
              <a:t>Health Data</a:t>
            </a:r>
          </a:p>
        </p:txBody>
      </p:sp>
      <p:cxnSp>
        <p:nvCxnSpPr>
          <p:cNvPr id="140" name="Curved Connector 139"/>
          <p:cNvCxnSpPr>
            <a:stCxn id="139" idx="3"/>
          </p:cNvCxnSpPr>
          <p:nvPr/>
        </p:nvCxnSpPr>
        <p:spPr>
          <a:xfrm rot="16200000" flipH="1">
            <a:off x="2468338" y="3447002"/>
            <a:ext cx="1152128" cy="108012"/>
          </a:xfrm>
          <a:prstGeom prst="curvedConnector3">
            <a:avLst>
              <a:gd name="adj1" fmla="val 50000"/>
            </a:avLst>
          </a:prstGeom>
          <a:ln>
            <a:gradFill flip="none" rotWithShape="1">
              <a:gsLst>
                <a:gs pos="52000">
                  <a:srgbClr val="EF4633"/>
                </a:gs>
                <a:gs pos="9000">
                  <a:srgbClr val="EF4633"/>
                </a:gs>
                <a:gs pos="32000">
                  <a:srgbClr val="008000"/>
                </a:gs>
                <a:gs pos="92000">
                  <a:srgbClr val="FF0000"/>
                </a:gs>
                <a:gs pos="72000">
                  <a:srgbClr val="008000"/>
                </a:gs>
              </a:gsLst>
              <a:path path="circle">
                <a:fillToRect l="100000" t="100000"/>
              </a:path>
              <a:tileRect r="-100000" b="-100000"/>
            </a:gra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2" name="Can 141"/>
          <p:cNvSpPr/>
          <p:nvPr/>
        </p:nvSpPr>
        <p:spPr>
          <a:xfrm>
            <a:off x="4355976" y="3212976"/>
            <a:ext cx="360040" cy="360040"/>
          </a:xfrm>
          <a:prstGeom prst="can">
            <a:avLst/>
          </a:prstGeom>
          <a:solidFill>
            <a:schemeClr val="bg1"/>
          </a:solidFill>
          <a:ln w="28575" cmpd="sng">
            <a:solidFill>
              <a:srgbClr val="EF46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>
                <a:solidFill>
                  <a:srgbClr val="EF4633"/>
                </a:solidFill>
              </a:rPr>
              <a:t>Health Data</a:t>
            </a:r>
          </a:p>
        </p:txBody>
      </p:sp>
      <p:cxnSp>
        <p:nvCxnSpPr>
          <p:cNvPr id="143" name="Curved Connector 142"/>
          <p:cNvCxnSpPr>
            <a:stCxn id="142" idx="3"/>
            <a:endCxn id="21" idx="1"/>
          </p:cNvCxnSpPr>
          <p:nvPr/>
        </p:nvCxnSpPr>
        <p:spPr>
          <a:xfrm rot="16200000" flipH="1">
            <a:off x="4337974" y="3771038"/>
            <a:ext cx="504056" cy="108012"/>
          </a:xfrm>
          <a:prstGeom prst="curvedConnector3">
            <a:avLst>
              <a:gd name="adj1" fmla="val 50000"/>
            </a:avLst>
          </a:prstGeom>
          <a:ln>
            <a:gradFill flip="none" rotWithShape="1">
              <a:gsLst>
                <a:gs pos="52000">
                  <a:srgbClr val="EF4633"/>
                </a:gs>
                <a:gs pos="9000">
                  <a:srgbClr val="EF4633"/>
                </a:gs>
                <a:gs pos="32000">
                  <a:srgbClr val="008000"/>
                </a:gs>
                <a:gs pos="92000">
                  <a:srgbClr val="FF0000"/>
                </a:gs>
                <a:gs pos="72000">
                  <a:srgbClr val="008000"/>
                </a:gs>
              </a:gsLst>
              <a:path path="circle">
                <a:fillToRect l="100000" t="100000"/>
              </a:path>
              <a:tileRect r="-100000" b="-100000"/>
            </a:gra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 Arrow 6"/>
          <p:cNvSpPr/>
          <p:nvPr/>
        </p:nvSpPr>
        <p:spPr>
          <a:xfrm>
            <a:off x="611560" y="1196752"/>
            <a:ext cx="5112568" cy="432048"/>
          </a:xfrm>
          <a:prstGeom prst="leftArrow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Century Gothic"/>
                <a:cs typeface="Century Gothic"/>
              </a:rPr>
              <a:t>Simple Task Delegation</a:t>
            </a:r>
            <a:endParaRPr lang="en-US" sz="1400" dirty="0">
              <a:solidFill>
                <a:schemeClr val="accent1">
                  <a:lumMod val="50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6084168" y="1196752"/>
            <a:ext cx="2592288" cy="432048"/>
          </a:xfrm>
          <a:prstGeom prst="rightArrow">
            <a:avLst/>
          </a:prstGeom>
          <a:solidFill>
            <a:schemeClr val="bg1"/>
          </a:solidFill>
          <a:ln>
            <a:solidFill>
              <a:srgbClr val="FB446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B446A"/>
                </a:solidFill>
                <a:latin typeface="Century Gothic"/>
                <a:cs typeface="Century Gothic"/>
              </a:rPr>
              <a:t>Complex tasks execution</a:t>
            </a:r>
            <a:endParaRPr lang="en-US" sz="1400" dirty="0">
              <a:solidFill>
                <a:srgbClr val="FB446A"/>
              </a:solidFill>
              <a:latin typeface="Century Gothic"/>
              <a:cs typeface="Century Gothic"/>
            </a:endParaRPr>
          </a:p>
        </p:txBody>
      </p:sp>
      <p:pic>
        <p:nvPicPr>
          <p:cNvPr id="40" name="Picture 39" descr="portavita logo paars oranje  rand wittewyber 72DPI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77072"/>
            <a:ext cx="1045276" cy="216024"/>
          </a:xfrm>
          <a:prstGeom prst="rect">
            <a:avLst/>
          </a:prstGeom>
        </p:spPr>
      </p:pic>
      <p:sp>
        <p:nvSpPr>
          <p:cNvPr id="61" name="Rectangle 60"/>
          <p:cNvSpPr/>
          <p:nvPr/>
        </p:nvSpPr>
        <p:spPr>
          <a:xfrm>
            <a:off x="4788024" y="2708920"/>
            <a:ext cx="1008112" cy="504056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i="1" dirty="0" smtClean="0">
                <a:solidFill>
                  <a:schemeClr val="accent1">
                    <a:lumMod val="50000"/>
                  </a:schemeClr>
                </a:solidFill>
                <a:latin typeface="Century Gothic"/>
                <a:cs typeface="Century Gothic"/>
              </a:rPr>
              <a:t>Outpatient</a:t>
            </a:r>
          </a:p>
          <a:p>
            <a:pPr algn="ctr"/>
            <a:r>
              <a:rPr lang="en-US" sz="1100" i="1" dirty="0" smtClean="0">
                <a:solidFill>
                  <a:schemeClr val="accent1">
                    <a:lumMod val="50000"/>
                  </a:schemeClr>
                </a:solidFill>
                <a:latin typeface="Century Gothic"/>
                <a:cs typeface="Century Gothic"/>
              </a:rPr>
              <a:t>Clinics</a:t>
            </a:r>
            <a:endParaRPr lang="en-US" sz="1100" i="1" dirty="0">
              <a:solidFill>
                <a:schemeClr val="accent1">
                  <a:lumMod val="50000"/>
                </a:schemeClr>
              </a:solidFill>
              <a:latin typeface="Century Gothic"/>
              <a:cs typeface="Century Gothic"/>
            </a:endParaRPr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2335814"/>
            <a:ext cx="648072" cy="517122"/>
          </a:xfrm>
          <a:prstGeom prst="rect">
            <a:avLst/>
          </a:prstGeom>
        </p:spPr>
      </p:pic>
      <p:sp>
        <p:nvSpPr>
          <p:cNvPr id="72" name="Can 71"/>
          <p:cNvSpPr/>
          <p:nvPr/>
        </p:nvSpPr>
        <p:spPr>
          <a:xfrm>
            <a:off x="3419872" y="2564904"/>
            <a:ext cx="360040" cy="360040"/>
          </a:xfrm>
          <a:prstGeom prst="can">
            <a:avLst/>
          </a:prstGeom>
          <a:solidFill>
            <a:schemeClr val="bg1"/>
          </a:solidFill>
          <a:ln w="28575" cmpd="sng">
            <a:solidFill>
              <a:srgbClr val="EF46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>
                <a:solidFill>
                  <a:srgbClr val="EF4633"/>
                </a:solidFill>
              </a:rPr>
              <a:t>Health Data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851920" y="2060848"/>
            <a:ext cx="1008112" cy="504056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i="1" dirty="0" smtClean="0">
                <a:solidFill>
                  <a:schemeClr val="accent1">
                    <a:lumMod val="50000"/>
                  </a:schemeClr>
                </a:solidFill>
                <a:latin typeface="Century Gothic"/>
                <a:cs typeface="Century Gothic"/>
              </a:rPr>
              <a:t>Elderly / Nursing Homes</a:t>
            </a:r>
            <a:endParaRPr lang="en-US" sz="1100" i="1" dirty="0">
              <a:solidFill>
                <a:schemeClr val="accent1">
                  <a:lumMod val="50000"/>
                </a:schemeClr>
              </a:solidFill>
              <a:latin typeface="Century Gothic"/>
              <a:cs typeface="Century Gothic"/>
            </a:endParaRPr>
          </a:p>
        </p:txBody>
      </p:sp>
      <p:cxnSp>
        <p:nvCxnSpPr>
          <p:cNvPr id="77" name="Curved Connector 76"/>
          <p:cNvCxnSpPr>
            <a:stCxn id="72" idx="3"/>
          </p:cNvCxnSpPr>
          <p:nvPr/>
        </p:nvCxnSpPr>
        <p:spPr>
          <a:xfrm rot="16200000" flipH="1">
            <a:off x="3077834" y="3447002"/>
            <a:ext cx="1152128" cy="108012"/>
          </a:xfrm>
          <a:prstGeom prst="curvedConnector3">
            <a:avLst>
              <a:gd name="adj1" fmla="val 50000"/>
            </a:avLst>
          </a:prstGeom>
          <a:ln>
            <a:gradFill flip="none" rotWithShape="1">
              <a:gsLst>
                <a:gs pos="52000">
                  <a:srgbClr val="EF4633"/>
                </a:gs>
                <a:gs pos="9000">
                  <a:srgbClr val="EF4633"/>
                </a:gs>
                <a:gs pos="32000">
                  <a:srgbClr val="008000"/>
                </a:gs>
                <a:gs pos="92000">
                  <a:srgbClr val="FF0000"/>
                </a:gs>
                <a:gs pos="72000">
                  <a:srgbClr val="008000"/>
                </a:gs>
              </a:gsLst>
              <a:path path="circle">
                <a:fillToRect l="100000" t="100000"/>
              </a:path>
              <a:tileRect r="-100000" b="-100000"/>
            </a:gra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732240" y="5085184"/>
            <a:ext cx="1152128" cy="64807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2">
                    <a:lumMod val="75000"/>
                  </a:schemeClr>
                </a:solidFill>
                <a:latin typeface="Century Gothic"/>
                <a:cs typeface="Century Gothic"/>
              </a:rPr>
              <a:t>University</a:t>
            </a:r>
          </a:p>
          <a:p>
            <a:pPr algn="ctr"/>
            <a:r>
              <a:rPr lang="en-US" sz="1400" dirty="0" smtClean="0">
                <a:solidFill>
                  <a:schemeClr val="bg2">
                    <a:lumMod val="75000"/>
                  </a:schemeClr>
                </a:solidFill>
                <a:latin typeface="Century Gothic"/>
                <a:cs typeface="Century Gothic"/>
              </a:rPr>
              <a:t>Medical Centers</a:t>
            </a:r>
            <a:endParaRPr lang="en-US" sz="1400" dirty="0">
              <a:solidFill>
                <a:schemeClr val="bg2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7668344" y="5661248"/>
            <a:ext cx="720080" cy="216024"/>
          </a:xfrm>
          <a:prstGeom prst="roundRect">
            <a:avLst/>
          </a:prstGeom>
          <a:solidFill>
            <a:srgbClr val="EF4633"/>
          </a:solidFill>
          <a:ln w="12700" cmpd="sng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 smtClean="0">
                <a:solidFill>
                  <a:schemeClr val="bg1"/>
                </a:solidFill>
                <a:latin typeface="Century Gothic"/>
                <a:cs typeface="Century Gothic"/>
              </a:rPr>
              <a:t>Research</a:t>
            </a:r>
            <a:endParaRPr lang="en-US" sz="11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835696" y="5085184"/>
            <a:ext cx="1152128" cy="64807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2">
                    <a:lumMod val="75000"/>
                  </a:schemeClr>
                </a:solidFill>
                <a:latin typeface="Century Gothic"/>
                <a:cs typeface="Century Gothic"/>
              </a:rPr>
              <a:t>Virtual Expert Clinics</a:t>
            </a:r>
            <a:endParaRPr lang="en-US" sz="1400" dirty="0">
              <a:solidFill>
                <a:schemeClr val="bg2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pic>
        <p:nvPicPr>
          <p:cNvPr id="51" name="Picture 50" descr="MGRID_logo_S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5661248"/>
            <a:ext cx="242046" cy="24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98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>
            <a:hlinkClick r:id="rId2" action="ppaction://hlinkfile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10026765" cy="6858000"/>
          </a:xfrm>
        </p:spPr>
      </p:pic>
    </p:spTree>
    <p:extLst>
      <p:ext uri="{BB962C8B-B14F-4D97-AF65-F5344CB8AC3E}">
        <p14:creationId xmlns:p14="http://schemas.microsoft.com/office/powerpoint/2010/main" val="342526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24500" y="1268760"/>
            <a:ext cx="8939988" cy="3528392"/>
          </a:xfrm>
          <a:solidFill>
            <a:schemeClr val="bg1"/>
          </a:solidFill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Selection of partner countries based on innovative governments and entrepreneurship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Market and thought leadership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Proven concepts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Pilots, roll-out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Capacity building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b="1" i="1" dirty="0"/>
              <a:t>Netherlands: Health Innovation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b="1" i="1" dirty="0"/>
              <a:t>Tatarstan: IT Excellence and IT Capacity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b="1" i="1" dirty="0"/>
              <a:t>Singapore: </a:t>
            </a:r>
            <a:r>
              <a:rPr lang="en-GB" b="1" i="1" dirty="0" smtClean="0"/>
              <a:t>Scientific and Applied Medical Research</a:t>
            </a:r>
            <a:endParaRPr lang="nl-NL" b="1" i="1" dirty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682402"/>
            <a:ext cx="1381284" cy="1034630"/>
          </a:xfrm>
          <a:prstGeom prst="rect">
            <a:avLst/>
          </a:prstGeom>
        </p:spPr>
      </p:pic>
      <p:pic>
        <p:nvPicPr>
          <p:cNvPr id="1026" name="Picture 2" descr="Afbeeldingsresultaat voor singapore fla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564904"/>
            <a:ext cx="144016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Strategic Alliance:</a:t>
            </a:r>
            <a:br>
              <a:rPr lang="nl-NL" dirty="0" smtClean="0"/>
            </a:br>
            <a:r>
              <a:rPr lang="nl-NL" dirty="0" smtClean="0"/>
              <a:t>Netherlands, Tatarstan, Singapore</a:t>
            </a:r>
            <a:endParaRPr lang="nl-NL" dirty="0"/>
          </a:p>
        </p:txBody>
      </p:sp>
      <p:sp>
        <p:nvSpPr>
          <p:cNvPr id="12" name="Rechthoek 11"/>
          <p:cNvSpPr/>
          <p:nvPr/>
        </p:nvSpPr>
        <p:spPr bwMode="auto">
          <a:xfrm>
            <a:off x="0" y="6309320"/>
            <a:ext cx="9144000" cy="5486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nl-NL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Arial Unicode MS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11" y="4942585"/>
            <a:ext cx="1580949" cy="187079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5087160"/>
            <a:ext cx="2279842" cy="158164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089854"/>
            <a:ext cx="2595033" cy="157894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40152" y="1628800"/>
            <a:ext cx="108012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24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ＭＳ Ｐゴシック"/>
        <a:cs typeface="Arial Unicode MS"/>
      </a:majorFont>
      <a:minorFont>
        <a:latin typeface="Tahoma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48940</TotalTime>
  <Words>252</Words>
  <Application>Microsoft Office PowerPoint</Application>
  <PresentationFormat>Diavoorstelling (4:3)</PresentationFormat>
  <Paragraphs>87</Paragraphs>
  <Slides>6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6</vt:i4>
      </vt:variant>
    </vt:vector>
  </HeadingPairs>
  <TitlesOfParts>
    <vt:vector size="8" baseType="lpstr">
      <vt:lpstr>Office Theme</vt:lpstr>
      <vt:lpstr>Aangepast ontwerp</vt:lpstr>
      <vt:lpstr>The Fourth Industrial Revolution The Learning Health System</vt:lpstr>
      <vt:lpstr>Statements Portavita</vt:lpstr>
      <vt:lpstr>Portavita | A proven -15 year - track record</vt:lpstr>
      <vt:lpstr>Blueprint | Learning Health System</vt:lpstr>
      <vt:lpstr>PowerPoint-presentatie</vt:lpstr>
      <vt:lpstr>Strategic Alliance: Netherlands, Tatarstan, Singapore</vt:lpstr>
    </vt:vector>
  </TitlesOfParts>
  <Company>Portavita+MGRID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MGRID &amp; Portavita</dc:title>
  <dc:subject>Information Portavita MGRID</dc:subject>
  <dc:creator>Evert Jan Hoijtink</dc:creator>
  <cp:lastModifiedBy>Nina</cp:lastModifiedBy>
  <cp:revision>998</cp:revision>
  <cp:lastPrinted>2017-01-30T09:27:04Z</cp:lastPrinted>
  <dcterms:created xsi:type="dcterms:W3CDTF">2001-06-27T10:24:49Z</dcterms:created>
  <dcterms:modified xsi:type="dcterms:W3CDTF">2017-02-02T08:05:07Z</dcterms:modified>
</cp:coreProperties>
</file>